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29" autoAdjust="0"/>
    <p:restoredTop sz="94660"/>
  </p:normalViewPr>
  <p:slideViewPr>
    <p:cSldViewPr snapToGrid="0">
      <p:cViewPr>
        <p:scale>
          <a:sx n="81" d="100"/>
          <a:sy n="81" d="100"/>
        </p:scale>
        <p:origin x="-390" y="-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D111-090E-4928-A169-97D16776AEA4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D4A8-1A06-431A-97AD-2E17ADCF0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986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D111-090E-4928-A169-97D16776AEA4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D4A8-1A06-431A-97AD-2E17ADCF0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911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D111-090E-4928-A169-97D16776AEA4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D4A8-1A06-431A-97AD-2E17ADCF0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84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D111-090E-4928-A169-97D16776AEA4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D4A8-1A06-431A-97AD-2E17ADCF0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5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D111-090E-4928-A169-97D16776AEA4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D4A8-1A06-431A-97AD-2E17ADCF0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160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D111-090E-4928-A169-97D16776AEA4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D4A8-1A06-431A-97AD-2E17ADCF0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5229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D111-090E-4928-A169-97D16776AEA4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D4A8-1A06-431A-97AD-2E17ADCF0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310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D111-090E-4928-A169-97D16776AEA4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D4A8-1A06-431A-97AD-2E17ADCF0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220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D111-090E-4928-A169-97D16776AEA4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D4A8-1A06-431A-97AD-2E17ADCF0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52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D111-090E-4928-A169-97D16776AEA4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D4A8-1A06-431A-97AD-2E17ADCF0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919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D111-090E-4928-A169-97D16776AEA4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D4A8-1A06-431A-97AD-2E17ADCF0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964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0D111-090E-4928-A169-97D16776AEA4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2D4A8-1A06-431A-97AD-2E17ADCF0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0233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445" y="237065"/>
            <a:ext cx="11051822" cy="6096000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/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RNSG 2261 Nursing Concept Map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4662310" y="694266"/>
            <a:ext cx="1941689" cy="959555"/>
          </a:xfrm>
          <a:prstGeom prst="flowChartAlternateProcess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Disease Process</a:t>
            </a:r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660398" y="2387599"/>
            <a:ext cx="2901244" cy="903111"/>
          </a:xfrm>
          <a:prstGeom prst="flowChartAlternateProcess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Signs/Symptoms</a:t>
            </a:r>
            <a:endParaRPr lang="en-US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7738531" y="530578"/>
            <a:ext cx="3516488" cy="4323644"/>
          </a:xfrm>
          <a:prstGeom prst="flowChartAlternateProcess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Nursing Interventions/Rationales</a:t>
            </a:r>
            <a:endParaRPr lang="en-US" sz="1600" dirty="0"/>
          </a:p>
        </p:txBody>
      </p:sp>
      <p:sp>
        <p:nvSpPr>
          <p:cNvPr id="8" name="Flowchart: Alternate Process 7"/>
          <p:cNvSpPr/>
          <p:nvPr/>
        </p:nvSpPr>
        <p:spPr>
          <a:xfrm>
            <a:off x="530578" y="3736622"/>
            <a:ext cx="2844800" cy="835378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9" name="Flowchart: Alternate Process 8"/>
          <p:cNvSpPr/>
          <p:nvPr/>
        </p:nvSpPr>
        <p:spPr>
          <a:xfrm>
            <a:off x="4244621" y="2376308"/>
            <a:ext cx="2777067" cy="908758"/>
          </a:xfrm>
          <a:prstGeom prst="flowChartAlternateProcess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Laboratory Data</a:t>
            </a:r>
            <a:endParaRPr lang="en-US" dirty="0"/>
          </a:p>
        </p:txBody>
      </p:sp>
      <p:sp>
        <p:nvSpPr>
          <p:cNvPr id="10" name="Flowchart: Alternate Process 9"/>
          <p:cNvSpPr/>
          <p:nvPr/>
        </p:nvSpPr>
        <p:spPr>
          <a:xfrm>
            <a:off x="4453465" y="3917245"/>
            <a:ext cx="2946400" cy="835378"/>
          </a:xfrm>
          <a:prstGeom prst="flowChartAlternateProcess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Diagnostic Procedures</a:t>
            </a:r>
            <a:endParaRPr lang="en-US" dirty="0"/>
          </a:p>
        </p:txBody>
      </p:sp>
      <p:sp>
        <p:nvSpPr>
          <p:cNvPr id="12" name="Flowchart: Alternate Process 11"/>
          <p:cNvSpPr/>
          <p:nvPr/>
        </p:nvSpPr>
        <p:spPr>
          <a:xfrm>
            <a:off x="8381997" y="5492045"/>
            <a:ext cx="2777069" cy="699911"/>
          </a:xfrm>
          <a:prstGeom prst="flowChartAlternateProcess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Medications </a:t>
            </a:r>
            <a:endParaRPr lang="en-US" dirty="0"/>
          </a:p>
        </p:txBody>
      </p:sp>
      <p:sp>
        <p:nvSpPr>
          <p:cNvPr id="13" name="Flowchart: Alternate Process 12"/>
          <p:cNvSpPr/>
          <p:nvPr/>
        </p:nvSpPr>
        <p:spPr>
          <a:xfrm>
            <a:off x="564445" y="5113868"/>
            <a:ext cx="3172177" cy="756355"/>
          </a:xfrm>
          <a:prstGeom prst="flowChartAlternateProcess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14" name="Flowchart: Alternate Process 13"/>
          <p:cNvSpPr/>
          <p:nvPr/>
        </p:nvSpPr>
        <p:spPr>
          <a:xfrm>
            <a:off x="4244621" y="5108223"/>
            <a:ext cx="3070578" cy="948266"/>
          </a:xfrm>
          <a:prstGeom prst="flowChartAlternateProcess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Treatment </a:t>
            </a:r>
            <a:endParaRPr lang="en-US" dirty="0"/>
          </a:p>
        </p:txBody>
      </p:sp>
      <p:sp>
        <p:nvSpPr>
          <p:cNvPr id="26" name="Flowchart: Alternate Process 25"/>
          <p:cNvSpPr/>
          <p:nvPr/>
        </p:nvSpPr>
        <p:spPr>
          <a:xfrm>
            <a:off x="699909" y="694266"/>
            <a:ext cx="3036713" cy="936977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Pathophysiology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46" name="Elbow Connector 45"/>
          <p:cNvCxnSpPr/>
          <p:nvPr/>
        </p:nvCxnSpPr>
        <p:spPr>
          <a:xfrm rot="10800000" flipV="1">
            <a:off x="3680179" y="807150"/>
            <a:ext cx="1044221" cy="798692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/>
          <p:nvPr/>
        </p:nvCxnSpPr>
        <p:spPr>
          <a:xfrm rot="16200000" flipH="1">
            <a:off x="9177863" y="4902200"/>
            <a:ext cx="637825" cy="54186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endCxn id="10" idx="1"/>
          </p:cNvCxnSpPr>
          <p:nvPr/>
        </p:nvCxnSpPr>
        <p:spPr>
          <a:xfrm>
            <a:off x="3375378" y="3917245"/>
            <a:ext cx="1078087" cy="41768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/>
          <p:nvPr/>
        </p:nvCxnSpPr>
        <p:spPr>
          <a:xfrm>
            <a:off x="3770487" y="5582356"/>
            <a:ext cx="474134" cy="25964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/>
          <p:nvPr/>
        </p:nvCxnSpPr>
        <p:spPr>
          <a:xfrm>
            <a:off x="7399865" y="5384802"/>
            <a:ext cx="982132" cy="58702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/>
          <p:nvPr/>
        </p:nvCxnSpPr>
        <p:spPr>
          <a:xfrm rot="16200000" flipH="1">
            <a:off x="5192888" y="3476978"/>
            <a:ext cx="632179" cy="24835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Elbow Connector 1023"/>
          <p:cNvCxnSpPr/>
          <p:nvPr/>
        </p:nvCxnSpPr>
        <p:spPr>
          <a:xfrm rot="5400000">
            <a:off x="6155267" y="4851401"/>
            <a:ext cx="355600" cy="15804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Elbow Connector 1028"/>
          <p:cNvCxnSpPr/>
          <p:nvPr/>
        </p:nvCxnSpPr>
        <p:spPr>
          <a:xfrm>
            <a:off x="7021688" y="2839154"/>
            <a:ext cx="716843" cy="52493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Elbow Connector 1032"/>
          <p:cNvCxnSpPr/>
          <p:nvPr/>
        </p:nvCxnSpPr>
        <p:spPr>
          <a:xfrm rot="16200000" flipH="1">
            <a:off x="1955799" y="1927573"/>
            <a:ext cx="632179" cy="10724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Elbow Connector 1034"/>
          <p:cNvCxnSpPr/>
          <p:nvPr/>
        </p:nvCxnSpPr>
        <p:spPr>
          <a:xfrm rot="16200000" flipH="1">
            <a:off x="1827390" y="3452990"/>
            <a:ext cx="409220" cy="15804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Elbow Connector 1037"/>
          <p:cNvCxnSpPr/>
          <p:nvPr/>
        </p:nvCxnSpPr>
        <p:spPr>
          <a:xfrm rot="16200000" flipH="1">
            <a:off x="2362200" y="4794954"/>
            <a:ext cx="468489" cy="18062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Elbow Connector 1040"/>
          <p:cNvCxnSpPr/>
          <p:nvPr/>
        </p:nvCxnSpPr>
        <p:spPr>
          <a:xfrm rot="5400000">
            <a:off x="4921955" y="1969908"/>
            <a:ext cx="632180" cy="2257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Elbow Connector 1042"/>
          <p:cNvCxnSpPr/>
          <p:nvPr/>
        </p:nvCxnSpPr>
        <p:spPr>
          <a:xfrm>
            <a:off x="3680179" y="2585156"/>
            <a:ext cx="564442" cy="25399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Elbow Connector 1044"/>
          <p:cNvCxnSpPr/>
          <p:nvPr/>
        </p:nvCxnSpPr>
        <p:spPr>
          <a:xfrm>
            <a:off x="7433732" y="4207936"/>
            <a:ext cx="304799" cy="24553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Elbow Connector 1046"/>
          <p:cNvCxnSpPr/>
          <p:nvPr/>
        </p:nvCxnSpPr>
        <p:spPr>
          <a:xfrm>
            <a:off x="6603999" y="1206496"/>
            <a:ext cx="1134532" cy="774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8211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3471</TotalTime>
  <Words>20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HCCS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HCCS</dc:creator>
  <cp:lastModifiedBy>Windows User</cp:lastModifiedBy>
  <cp:revision>5</cp:revision>
  <dcterms:created xsi:type="dcterms:W3CDTF">2022-06-24T13:35:48Z</dcterms:created>
  <dcterms:modified xsi:type="dcterms:W3CDTF">2023-02-23T06:03:12Z</dcterms:modified>
</cp:coreProperties>
</file>