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705" r:id="rId3"/>
  </p:sldMasterIdLst>
  <p:notesMasterIdLst>
    <p:notesMasterId r:id="rId18"/>
  </p:notesMasterIdLst>
  <p:handoutMasterIdLst>
    <p:handoutMasterId r:id="rId19"/>
  </p:handoutMasterIdLst>
  <p:sldIdLst>
    <p:sldId id="258" r:id="rId4"/>
    <p:sldId id="261" r:id="rId5"/>
    <p:sldId id="264" r:id="rId6"/>
    <p:sldId id="271" r:id="rId7"/>
    <p:sldId id="274" r:id="rId8"/>
    <p:sldId id="275" r:id="rId9"/>
    <p:sldId id="279" r:id="rId10"/>
    <p:sldId id="276" r:id="rId11"/>
    <p:sldId id="273" r:id="rId12"/>
    <p:sldId id="265" r:id="rId13"/>
    <p:sldId id="272" r:id="rId14"/>
    <p:sldId id="277" r:id="rId15"/>
    <p:sldId id="278" r:id="rId16"/>
    <p:sldId id="267" r:id="rId17"/>
  </p:sldIdLst>
  <p:sldSz cx="9144000" cy="6858000" type="screen4x3"/>
  <p:notesSz cx="7077075" cy="9077325"/>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Lewin" initials="LL" lastIdx="1" clrIdx="0">
    <p:extLst>
      <p:ext uri="{19B8F6BF-5375-455C-9EA6-DF929625EA0E}">
        <p15:presenceInfo xmlns:p15="http://schemas.microsoft.com/office/powerpoint/2012/main" xmlns="" userId="Lisa Lewin" providerId="None"/>
      </p:ext>
    </p:extLst>
  </p:cmAuthor>
  <p:cmAuthor id="2" name="Danielle" initials="D" lastIdx="10" clrIdx="1">
    <p:extLst>
      <p:ext uri="{19B8F6BF-5375-455C-9EA6-DF929625EA0E}">
        <p15:presenceInfo xmlns:p15="http://schemas.microsoft.com/office/powerpoint/2012/main" xmlns="" userId="Daniel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3704" autoAdjust="0"/>
  </p:normalViewPr>
  <p:slideViewPr>
    <p:cSldViewPr>
      <p:cViewPr varScale="1">
        <p:scale>
          <a:sx n="93" d="100"/>
          <a:sy n="93" d="100"/>
        </p:scale>
        <p:origin x="-81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7050" cy="454021"/>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4008439" y="0"/>
            <a:ext cx="3067050" cy="454021"/>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5E37F7B-3AD1-421A-B5F9-620D25E9157E}" type="datetimeFigureOut">
              <a:rPr lang="en-US"/>
              <a:pPr>
                <a:defRPr/>
              </a:pPr>
              <a:t>5/31/2022</a:t>
            </a:fld>
            <a:endParaRPr lang="en-US"/>
          </a:p>
        </p:txBody>
      </p:sp>
      <p:sp>
        <p:nvSpPr>
          <p:cNvPr id="4" name="Footer Placeholder 3"/>
          <p:cNvSpPr>
            <a:spLocks noGrp="1"/>
          </p:cNvSpPr>
          <p:nvPr>
            <p:ph type="ftr" sz="quarter" idx="2"/>
          </p:nvPr>
        </p:nvSpPr>
        <p:spPr>
          <a:xfrm>
            <a:off x="1" y="8621767"/>
            <a:ext cx="3067050" cy="454021"/>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4008439" y="8621767"/>
            <a:ext cx="3067050" cy="454021"/>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39D4233-6F1B-4E43-9107-A4EE941E3A95}" type="slidenum">
              <a:rPr lang="en-US"/>
              <a:pPr>
                <a:defRPr/>
              </a:pPr>
              <a:t>‹#›</a:t>
            </a:fld>
            <a:endParaRPr lang="en-US"/>
          </a:p>
        </p:txBody>
      </p:sp>
    </p:spTree>
    <p:extLst>
      <p:ext uri="{BB962C8B-B14F-4D97-AF65-F5344CB8AC3E}">
        <p14:creationId xmlns:p14="http://schemas.microsoft.com/office/powerpoint/2010/main" xmlns="" val="849680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7050" cy="454021"/>
          </a:xfrm>
          <a:prstGeom prst="rect">
            <a:avLst/>
          </a:prstGeom>
        </p:spPr>
        <p:txBody>
          <a:bodyPr vert="horz" lIns="93936" tIns="46968" rIns="93936" bIns="46968"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4008439" y="0"/>
            <a:ext cx="3067050" cy="454021"/>
          </a:xfrm>
          <a:prstGeom prst="rect">
            <a:avLst/>
          </a:prstGeom>
        </p:spPr>
        <p:txBody>
          <a:bodyPr vert="horz" lIns="93936" tIns="46968" rIns="93936" bIns="46968" rtlCol="0"/>
          <a:lstStyle>
            <a:lvl1pPr algn="r" fontAlgn="auto">
              <a:spcBef>
                <a:spcPts val="0"/>
              </a:spcBef>
              <a:spcAft>
                <a:spcPts val="0"/>
              </a:spcAft>
              <a:defRPr sz="1200" smtClean="0">
                <a:latin typeface="+mn-lt"/>
                <a:cs typeface="+mn-cs"/>
              </a:defRPr>
            </a:lvl1pPr>
          </a:lstStyle>
          <a:p>
            <a:pPr>
              <a:defRPr/>
            </a:pPr>
            <a:fld id="{114DB62A-C58C-4CAE-B7B5-9E9574649ACC}" type="datetimeFigureOut">
              <a:rPr lang="en-US"/>
              <a:pPr>
                <a:defRPr/>
              </a:pPr>
              <a:t>5/31/2022</a:t>
            </a:fld>
            <a:endParaRPr lang="en-US"/>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lIns="93936" tIns="46968" rIns="93936" bIns="46968" rtlCol="0" anchor="ctr"/>
          <a:lstStyle/>
          <a:p>
            <a:pPr lvl="0"/>
            <a:endParaRPr lang="en-US" noProof="0"/>
          </a:p>
        </p:txBody>
      </p:sp>
      <p:sp>
        <p:nvSpPr>
          <p:cNvPr id="5" name="Notes Placeholder 4"/>
          <p:cNvSpPr>
            <a:spLocks noGrp="1"/>
          </p:cNvSpPr>
          <p:nvPr>
            <p:ph type="body" sz="quarter" idx="3"/>
          </p:nvPr>
        </p:nvSpPr>
        <p:spPr>
          <a:xfrm>
            <a:off x="708026" y="4312424"/>
            <a:ext cx="5661025" cy="4084642"/>
          </a:xfrm>
          <a:prstGeom prst="rect">
            <a:avLst/>
          </a:prstGeom>
        </p:spPr>
        <p:txBody>
          <a:bodyPr vert="horz" lIns="93936" tIns="46968" rIns="93936" bIns="4696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621767"/>
            <a:ext cx="3067050" cy="454021"/>
          </a:xfrm>
          <a:prstGeom prst="rect">
            <a:avLst/>
          </a:prstGeom>
        </p:spPr>
        <p:txBody>
          <a:bodyPr vert="horz" lIns="93936" tIns="46968" rIns="93936" bIns="46968"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008439" y="8621767"/>
            <a:ext cx="3067050" cy="454021"/>
          </a:xfrm>
          <a:prstGeom prst="rect">
            <a:avLst/>
          </a:prstGeom>
        </p:spPr>
        <p:txBody>
          <a:bodyPr vert="horz" lIns="93936" tIns="46968" rIns="93936" bIns="46968" rtlCol="0" anchor="b"/>
          <a:lstStyle>
            <a:lvl1pPr algn="r" fontAlgn="auto">
              <a:spcBef>
                <a:spcPts val="0"/>
              </a:spcBef>
              <a:spcAft>
                <a:spcPts val="0"/>
              </a:spcAft>
              <a:defRPr sz="1200" smtClean="0">
                <a:latin typeface="+mn-lt"/>
                <a:cs typeface="+mn-cs"/>
              </a:defRPr>
            </a:lvl1pPr>
          </a:lstStyle>
          <a:p>
            <a:pPr>
              <a:defRPr/>
            </a:pPr>
            <a:fld id="{ABC4E82D-4AFC-46E4-A13F-FEDBAD09AC85}" type="slidenum">
              <a:rPr lang="en-US"/>
              <a:pPr>
                <a:defRPr/>
              </a:pPr>
              <a:t>‹#›</a:t>
            </a:fld>
            <a:endParaRPr lang="en-US"/>
          </a:p>
        </p:txBody>
      </p:sp>
    </p:spTree>
    <p:extLst>
      <p:ext uri="{BB962C8B-B14F-4D97-AF65-F5344CB8AC3E}">
        <p14:creationId xmlns:p14="http://schemas.microsoft.com/office/powerpoint/2010/main" xmlns="" val="5479373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BC4E82D-4AFC-46E4-A13F-FEDBAD09AC85}" type="slidenum">
              <a:rPr lang="en-US" smtClean="0"/>
              <a:pPr>
                <a:defRPr/>
              </a:pPr>
              <a:t>1</a:t>
            </a:fld>
            <a:endParaRPr lang="en-US"/>
          </a:p>
        </p:txBody>
      </p:sp>
    </p:spTree>
    <p:extLst>
      <p:ext uri="{BB962C8B-B14F-4D97-AF65-F5344CB8AC3E}">
        <p14:creationId xmlns:p14="http://schemas.microsoft.com/office/powerpoint/2010/main" xmlns="" val="1989498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BC4E82D-4AFC-46E4-A13F-FEDBAD09AC85}" type="slidenum">
              <a:rPr lang="en-US" smtClean="0"/>
              <a:pPr>
                <a:defRPr/>
              </a:pPr>
              <a:t>10</a:t>
            </a:fld>
            <a:endParaRPr lang="en-US"/>
          </a:p>
        </p:txBody>
      </p:sp>
    </p:spTree>
    <p:extLst>
      <p:ext uri="{BB962C8B-B14F-4D97-AF65-F5344CB8AC3E}">
        <p14:creationId xmlns:p14="http://schemas.microsoft.com/office/powerpoint/2010/main" xmlns="" val="2522613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BC4E82D-4AFC-46E4-A13F-FEDBAD09AC85}" type="slidenum">
              <a:rPr lang="en-US" smtClean="0"/>
              <a:pPr>
                <a:defRPr/>
              </a:pPr>
              <a:t>11</a:t>
            </a:fld>
            <a:endParaRPr lang="en-US"/>
          </a:p>
        </p:txBody>
      </p:sp>
    </p:spTree>
    <p:extLst>
      <p:ext uri="{BB962C8B-B14F-4D97-AF65-F5344CB8AC3E}">
        <p14:creationId xmlns:p14="http://schemas.microsoft.com/office/powerpoint/2010/main" xmlns="" val="4187141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BC4E82D-4AFC-46E4-A13F-FEDBAD09AC85}" type="slidenum">
              <a:rPr lang="en-US" smtClean="0"/>
              <a:pPr>
                <a:defRPr/>
              </a:pPr>
              <a:t>12</a:t>
            </a:fld>
            <a:endParaRPr lang="en-US"/>
          </a:p>
        </p:txBody>
      </p:sp>
    </p:spTree>
    <p:extLst>
      <p:ext uri="{BB962C8B-B14F-4D97-AF65-F5344CB8AC3E}">
        <p14:creationId xmlns:p14="http://schemas.microsoft.com/office/powerpoint/2010/main" xmlns="" val="983850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BC4E82D-4AFC-46E4-A13F-FEDBAD09AC85}" type="slidenum">
              <a:rPr lang="en-US" smtClean="0"/>
              <a:pPr>
                <a:defRPr/>
              </a:pPr>
              <a:t>13</a:t>
            </a:fld>
            <a:endParaRPr lang="en-US"/>
          </a:p>
        </p:txBody>
      </p:sp>
    </p:spTree>
    <p:extLst>
      <p:ext uri="{BB962C8B-B14F-4D97-AF65-F5344CB8AC3E}">
        <p14:creationId xmlns:p14="http://schemas.microsoft.com/office/powerpoint/2010/main" xmlns="" val="23794931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BC4E82D-4AFC-46E4-A13F-FEDBAD09AC85}" type="slidenum">
              <a:rPr lang="en-US" smtClean="0"/>
              <a:pPr>
                <a:defRPr/>
              </a:pPr>
              <a:t>14</a:t>
            </a:fld>
            <a:endParaRPr lang="en-US"/>
          </a:p>
        </p:txBody>
      </p:sp>
    </p:spTree>
    <p:extLst>
      <p:ext uri="{BB962C8B-B14F-4D97-AF65-F5344CB8AC3E}">
        <p14:creationId xmlns:p14="http://schemas.microsoft.com/office/powerpoint/2010/main" xmlns="" val="494300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BC4E82D-4AFC-46E4-A13F-FEDBAD09AC85}" type="slidenum">
              <a:rPr lang="en-US" smtClean="0"/>
              <a:pPr>
                <a:defRPr/>
              </a:pPr>
              <a:t>2</a:t>
            </a:fld>
            <a:endParaRPr lang="en-US"/>
          </a:p>
        </p:txBody>
      </p:sp>
    </p:spTree>
    <p:extLst>
      <p:ext uri="{BB962C8B-B14F-4D97-AF65-F5344CB8AC3E}">
        <p14:creationId xmlns:p14="http://schemas.microsoft.com/office/powerpoint/2010/main" xmlns="" val="2804961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BC4E82D-4AFC-46E4-A13F-FEDBAD09AC85}" type="slidenum">
              <a:rPr lang="en-US" smtClean="0"/>
              <a:pPr>
                <a:defRPr/>
              </a:pPr>
              <a:t>3</a:t>
            </a:fld>
            <a:endParaRPr lang="en-US"/>
          </a:p>
        </p:txBody>
      </p:sp>
    </p:spTree>
    <p:extLst>
      <p:ext uri="{BB962C8B-B14F-4D97-AF65-F5344CB8AC3E}">
        <p14:creationId xmlns:p14="http://schemas.microsoft.com/office/powerpoint/2010/main" xmlns="" val="352742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BC4E82D-4AFC-46E4-A13F-FEDBAD09AC85}" type="slidenum">
              <a:rPr lang="en-US" smtClean="0"/>
              <a:pPr>
                <a:defRPr/>
              </a:pPr>
              <a:t>4</a:t>
            </a:fld>
            <a:endParaRPr lang="en-US"/>
          </a:p>
        </p:txBody>
      </p:sp>
    </p:spTree>
    <p:extLst>
      <p:ext uri="{BB962C8B-B14F-4D97-AF65-F5344CB8AC3E}">
        <p14:creationId xmlns:p14="http://schemas.microsoft.com/office/powerpoint/2010/main" xmlns="" val="132263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BC4E82D-4AFC-46E4-A13F-FEDBAD09AC85}" type="slidenum">
              <a:rPr lang="en-US" smtClean="0"/>
              <a:pPr>
                <a:defRPr/>
              </a:pPr>
              <a:t>5</a:t>
            </a:fld>
            <a:endParaRPr lang="en-US"/>
          </a:p>
        </p:txBody>
      </p:sp>
    </p:spTree>
    <p:extLst>
      <p:ext uri="{BB962C8B-B14F-4D97-AF65-F5344CB8AC3E}">
        <p14:creationId xmlns:p14="http://schemas.microsoft.com/office/powerpoint/2010/main" xmlns="" val="1944022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BC4E82D-4AFC-46E4-A13F-FEDBAD09AC85}" type="slidenum">
              <a:rPr lang="en-US" smtClean="0"/>
              <a:pPr>
                <a:defRPr/>
              </a:pPr>
              <a:t>6</a:t>
            </a:fld>
            <a:endParaRPr lang="en-US"/>
          </a:p>
        </p:txBody>
      </p:sp>
    </p:spTree>
    <p:extLst>
      <p:ext uri="{BB962C8B-B14F-4D97-AF65-F5344CB8AC3E}">
        <p14:creationId xmlns:p14="http://schemas.microsoft.com/office/powerpoint/2010/main" xmlns="" val="1052260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BC4E82D-4AFC-46E4-A13F-FEDBAD09AC85}" type="slidenum">
              <a:rPr lang="en-US" smtClean="0"/>
              <a:pPr>
                <a:defRPr/>
              </a:pPr>
              <a:t>7</a:t>
            </a:fld>
            <a:endParaRPr lang="en-US"/>
          </a:p>
        </p:txBody>
      </p:sp>
    </p:spTree>
    <p:extLst>
      <p:ext uri="{BB962C8B-B14F-4D97-AF65-F5344CB8AC3E}">
        <p14:creationId xmlns:p14="http://schemas.microsoft.com/office/powerpoint/2010/main" xmlns="" val="3557169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BC4E82D-4AFC-46E4-A13F-FEDBAD09AC85}" type="slidenum">
              <a:rPr lang="en-US" smtClean="0"/>
              <a:pPr>
                <a:defRPr/>
              </a:pPr>
              <a:t>8</a:t>
            </a:fld>
            <a:endParaRPr lang="en-US"/>
          </a:p>
        </p:txBody>
      </p:sp>
    </p:spTree>
    <p:extLst>
      <p:ext uri="{BB962C8B-B14F-4D97-AF65-F5344CB8AC3E}">
        <p14:creationId xmlns:p14="http://schemas.microsoft.com/office/powerpoint/2010/main" xmlns="" val="1080574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ABC4E82D-4AFC-46E4-A13F-FEDBAD09AC85}" type="slidenum">
              <a:rPr lang="en-US" smtClean="0"/>
              <a:pPr>
                <a:defRPr/>
              </a:pPr>
              <a:t>9</a:t>
            </a:fld>
            <a:endParaRPr lang="en-US"/>
          </a:p>
        </p:txBody>
      </p:sp>
    </p:spTree>
    <p:extLst>
      <p:ext uri="{BB962C8B-B14F-4D97-AF65-F5344CB8AC3E}">
        <p14:creationId xmlns:p14="http://schemas.microsoft.com/office/powerpoint/2010/main" xmlns="" val="2048144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cut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noChangeArrowheads="1"/>
          </p:cNvSpPr>
          <p:nvPr>
            <p:ph type="sldNum" idx="10"/>
          </p:nvPr>
        </p:nvSpPr>
        <p:spPr>
          <a:xfrm>
            <a:off x="6553200" y="6324600"/>
            <a:ext cx="2127250" cy="469900"/>
          </a:xfrm>
          <a:prstGeom prst="rect">
            <a:avLst/>
          </a:prstGeom>
        </p:spPr>
        <p:txBody>
          <a:bodyPr/>
          <a:lstStyle>
            <a:lvl1pPr fontAlgn="auto">
              <a:spcBef>
                <a:spcPts val="0"/>
              </a:spcBef>
              <a:spcAft>
                <a:spcPts val="0"/>
              </a:spcAft>
              <a:defRPr>
                <a:latin typeface="+mn-lt"/>
                <a:cs typeface="+mn-cs"/>
              </a:defRPr>
            </a:lvl1pPr>
          </a:lstStyle>
          <a:p>
            <a:pPr>
              <a:defRPr/>
            </a:pPr>
            <a:fld id="{B0DA84B2-F003-4D1E-B3A0-F23F9FFAE53F}" type="slidenum">
              <a:rPr lang="en-US"/>
              <a:pPr>
                <a:defRPr/>
              </a:pPr>
              <a:t>‹#›</a:t>
            </a:fld>
            <a:endParaRPr lang="en-US"/>
          </a:p>
        </p:txBody>
      </p:sp>
    </p:spTree>
  </p:cSld>
  <p:clrMapOvr>
    <a:masterClrMapping/>
  </p:clrMapOvr>
  <p:transition spd="med">
    <p:cut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idx="10"/>
          </p:nvPr>
        </p:nvSpPr>
        <p:spPr>
          <a:xfrm>
            <a:off x="6553200" y="6324600"/>
            <a:ext cx="2127250" cy="469900"/>
          </a:xfrm>
          <a:prstGeom prst="rect">
            <a:avLst/>
          </a:prstGeom>
        </p:spPr>
        <p:txBody>
          <a:bodyPr/>
          <a:lstStyle>
            <a:lvl1pPr fontAlgn="auto">
              <a:spcBef>
                <a:spcPts val="0"/>
              </a:spcBef>
              <a:spcAft>
                <a:spcPts val="0"/>
              </a:spcAft>
              <a:defRPr>
                <a:latin typeface="+mn-lt"/>
                <a:cs typeface="+mn-cs"/>
              </a:defRPr>
            </a:lvl1pPr>
          </a:lstStyle>
          <a:p>
            <a:pPr>
              <a:defRPr/>
            </a:pPr>
            <a:fld id="{CC8B2E5C-407C-4341-9AFC-C8ED6A1DDDA3}" type="slidenum">
              <a:rPr lang="en-US"/>
              <a:pPr>
                <a:defRPr/>
              </a:pPr>
              <a:t>‹#›</a:t>
            </a:fld>
            <a:endParaRPr lang="en-US"/>
          </a:p>
        </p:txBody>
      </p:sp>
    </p:spTree>
  </p:cSld>
  <p:clrMapOvr>
    <a:masterClrMapping/>
  </p:clrMapOvr>
  <p:transition spd="med">
    <p:cut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966788"/>
            <a:ext cx="2055812" cy="52387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66788"/>
            <a:ext cx="6015038" cy="5238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idx="10"/>
          </p:nvPr>
        </p:nvSpPr>
        <p:spPr>
          <a:xfrm>
            <a:off x="6553200" y="6324600"/>
            <a:ext cx="2127250" cy="469900"/>
          </a:xfrm>
          <a:prstGeom prst="rect">
            <a:avLst/>
          </a:prstGeom>
        </p:spPr>
        <p:txBody>
          <a:bodyPr/>
          <a:lstStyle>
            <a:lvl1pPr fontAlgn="auto">
              <a:spcBef>
                <a:spcPts val="0"/>
              </a:spcBef>
              <a:spcAft>
                <a:spcPts val="0"/>
              </a:spcAft>
              <a:defRPr>
                <a:latin typeface="+mn-lt"/>
                <a:cs typeface="+mn-cs"/>
              </a:defRPr>
            </a:lvl1pPr>
          </a:lstStyle>
          <a:p>
            <a:pPr>
              <a:defRPr/>
            </a:pPr>
            <a:fld id="{BFA71257-4BE5-4294-8637-BA8A370C233D}" type="slidenum">
              <a:rPr lang="en-US"/>
              <a:pPr>
                <a:defRPr/>
              </a:pPr>
              <a:t>‹#›</a:t>
            </a:fld>
            <a:endParaRPr lang="en-US"/>
          </a:p>
        </p:txBody>
      </p:sp>
    </p:spTree>
  </p:cSld>
  <p:clrMapOvr>
    <a:masterClrMapping/>
  </p:clrMapOvr>
  <p:transition spd="med">
    <p:cut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966788"/>
            <a:ext cx="8223250" cy="801687"/>
          </a:xfrm>
        </p:spPr>
        <p:txBody>
          <a:bodyPr/>
          <a:lstStyle/>
          <a:p>
            <a:r>
              <a:rPr lang="en-US"/>
              <a:t>Click to edit Master title style</a:t>
            </a:r>
          </a:p>
        </p:txBody>
      </p:sp>
      <p:sp>
        <p:nvSpPr>
          <p:cNvPr id="3" name="Rectangle 4"/>
          <p:cNvSpPr>
            <a:spLocks noGrp="1" noChangeArrowheads="1"/>
          </p:cNvSpPr>
          <p:nvPr>
            <p:ph type="sldNum" idx="10"/>
          </p:nvPr>
        </p:nvSpPr>
        <p:spPr>
          <a:xfrm>
            <a:off x="6553200" y="6324600"/>
            <a:ext cx="2127250" cy="469900"/>
          </a:xfrm>
          <a:prstGeom prst="rect">
            <a:avLst/>
          </a:prstGeom>
        </p:spPr>
        <p:txBody>
          <a:bodyPr/>
          <a:lstStyle>
            <a:lvl1pPr fontAlgn="auto">
              <a:spcBef>
                <a:spcPts val="0"/>
              </a:spcBef>
              <a:spcAft>
                <a:spcPts val="0"/>
              </a:spcAft>
              <a:defRPr>
                <a:latin typeface="+mn-lt"/>
                <a:cs typeface="+mn-cs"/>
              </a:defRPr>
            </a:lvl1pPr>
          </a:lstStyle>
          <a:p>
            <a:pPr>
              <a:defRPr/>
            </a:pPr>
            <a:fld id="{330B8161-818B-43A3-8AB1-C28FFF652A59}" type="slidenum">
              <a:rPr lang="en-US"/>
              <a:pPr>
                <a:defRPr/>
              </a:pPr>
              <a:t>‹#›</a:t>
            </a:fld>
            <a:endParaRPr lang="en-US"/>
          </a:p>
        </p:txBody>
      </p:sp>
    </p:spTree>
  </p:cSld>
  <p:clrMapOvr>
    <a:masterClrMapping/>
  </p:clrMapOvr>
  <p:transition spd="med">
    <p:cut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med">
    <p:cut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74E210D-B4E9-4DD7-B1EA-75DF9488EAF3}"/>
              </a:ext>
            </a:extLst>
          </p:cNvPr>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a:extLst>
              <a:ext uri="{FF2B5EF4-FFF2-40B4-BE49-F238E27FC236}">
                <a16:creationId xmlns:a16="http://schemas.microsoft.com/office/drawing/2014/main" xmlns="" id="{3CDFA69C-3C52-44F3-9F31-160E935C48A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a:extLst>
              <a:ext uri="{FF2B5EF4-FFF2-40B4-BE49-F238E27FC236}">
                <a16:creationId xmlns:a16="http://schemas.microsoft.com/office/drawing/2014/main" xmlns="" id="{8434426E-C0FB-402E-85F6-85BA0022EB6C}"/>
              </a:ext>
            </a:extLst>
          </p:cNvPr>
          <p:cNvSpPr>
            <a:spLocks noGrp="1"/>
          </p:cNvSpPr>
          <p:nvPr>
            <p:ph type="dt" sz="half" idx="10"/>
          </p:nvPr>
        </p:nvSpPr>
        <p:spPr/>
        <p:txBody>
          <a:bodyPr/>
          <a:lstStyle/>
          <a:p>
            <a:fld id="{2090B962-B2EC-4DEE-BD98-82F6A6BFAC35}" type="datetimeFigureOut">
              <a:rPr lang="zh-CN" altLang="en-US" smtClean="0"/>
              <a:pPr/>
              <a:t>2022/5/31</a:t>
            </a:fld>
            <a:endParaRPr lang="zh-CN" altLang="en-US"/>
          </a:p>
        </p:txBody>
      </p:sp>
      <p:sp>
        <p:nvSpPr>
          <p:cNvPr id="5" name="页脚占位符 4">
            <a:extLst>
              <a:ext uri="{FF2B5EF4-FFF2-40B4-BE49-F238E27FC236}">
                <a16:creationId xmlns:a16="http://schemas.microsoft.com/office/drawing/2014/main" xmlns="" id="{882E366C-5000-435F-A0C9-E3A7A50CE2C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7F7A24F4-52AF-41A4-B7FA-740D2A553F9B}"/>
              </a:ext>
            </a:extLst>
          </p:cNvPr>
          <p:cNvSpPr>
            <a:spLocks noGrp="1"/>
          </p:cNvSpPr>
          <p:nvPr>
            <p:ph type="sldNum" sz="quarter" idx="12"/>
          </p:nvPr>
        </p:nvSpPr>
        <p:spPr/>
        <p:txBody>
          <a:bodyPr/>
          <a:lstStyle/>
          <a:p>
            <a:fld id="{7D95EE4D-4BCC-46B0-ADE1-8FC02DC0F7E2}" type="slidenum">
              <a:rPr lang="zh-CN" altLang="en-US" smtClean="0"/>
              <a:pPr/>
              <a:t>‹#›</a:t>
            </a:fld>
            <a:endParaRPr lang="zh-CN" altLang="en-US"/>
          </a:p>
        </p:txBody>
      </p:sp>
    </p:spTree>
    <p:extLst>
      <p:ext uri="{BB962C8B-B14F-4D97-AF65-F5344CB8AC3E}">
        <p14:creationId xmlns:p14="http://schemas.microsoft.com/office/powerpoint/2010/main" xmlns="" val="1932002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4F7DE05-3518-4A05-9CD0-8963456E83C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xmlns="" id="{D944877B-435C-4B35-BB69-D42153A36CD1}"/>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256254E9-80E0-41E3-A47B-C8CD0936050E}"/>
              </a:ext>
            </a:extLst>
          </p:cNvPr>
          <p:cNvSpPr>
            <a:spLocks noGrp="1"/>
          </p:cNvSpPr>
          <p:nvPr>
            <p:ph type="dt" sz="half" idx="10"/>
          </p:nvPr>
        </p:nvSpPr>
        <p:spPr/>
        <p:txBody>
          <a:bodyPr/>
          <a:lstStyle/>
          <a:p>
            <a:fld id="{2090B962-B2EC-4DEE-BD98-82F6A6BFAC35}" type="datetimeFigureOut">
              <a:rPr lang="zh-CN" altLang="en-US" smtClean="0"/>
              <a:pPr/>
              <a:t>2022/5/31</a:t>
            </a:fld>
            <a:endParaRPr lang="zh-CN" altLang="en-US"/>
          </a:p>
        </p:txBody>
      </p:sp>
      <p:sp>
        <p:nvSpPr>
          <p:cNvPr id="5" name="页脚占位符 4">
            <a:extLst>
              <a:ext uri="{FF2B5EF4-FFF2-40B4-BE49-F238E27FC236}">
                <a16:creationId xmlns:a16="http://schemas.microsoft.com/office/drawing/2014/main" xmlns="" id="{187ED50B-6318-4785-8C9F-6BD9E19B8C9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881259C0-6A02-4446-8ABF-0622C8DF9892}"/>
              </a:ext>
            </a:extLst>
          </p:cNvPr>
          <p:cNvSpPr>
            <a:spLocks noGrp="1"/>
          </p:cNvSpPr>
          <p:nvPr>
            <p:ph type="sldNum" sz="quarter" idx="12"/>
          </p:nvPr>
        </p:nvSpPr>
        <p:spPr/>
        <p:txBody>
          <a:bodyPr/>
          <a:lstStyle/>
          <a:p>
            <a:fld id="{7D95EE4D-4BCC-46B0-ADE1-8FC02DC0F7E2}" type="slidenum">
              <a:rPr lang="zh-CN" altLang="en-US" smtClean="0"/>
              <a:pPr/>
              <a:t>‹#›</a:t>
            </a:fld>
            <a:endParaRPr lang="zh-CN" altLang="en-US"/>
          </a:p>
        </p:txBody>
      </p:sp>
    </p:spTree>
    <p:extLst>
      <p:ext uri="{BB962C8B-B14F-4D97-AF65-F5344CB8AC3E}">
        <p14:creationId xmlns:p14="http://schemas.microsoft.com/office/powerpoint/2010/main" xmlns="" val="55923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744FE17-3A37-4B09-9278-2C7945C2FD45}"/>
              </a:ext>
            </a:extLst>
          </p:cNvPr>
          <p:cNvSpPr>
            <a:spLocks noGrp="1"/>
          </p:cNvSpPr>
          <p:nvPr>
            <p:ph type="title"/>
          </p:nvPr>
        </p:nvSpPr>
        <p:spPr>
          <a:xfrm>
            <a:off x="623888" y="1709739"/>
            <a:ext cx="7886700" cy="2852737"/>
          </a:xfrm>
        </p:spPr>
        <p:txBody>
          <a:bodyPr anchor="b"/>
          <a:lstStyle>
            <a:lvl1pPr>
              <a:defRPr sz="4500"/>
            </a:lvl1pPr>
          </a:lstStyle>
          <a:p>
            <a:r>
              <a:rPr lang="zh-CN" altLang="en-US"/>
              <a:t>单击此处编辑母版标题样式</a:t>
            </a:r>
          </a:p>
        </p:txBody>
      </p:sp>
      <p:sp>
        <p:nvSpPr>
          <p:cNvPr id="3" name="文本占位符 2">
            <a:extLst>
              <a:ext uri="{FF2B5EF4-FFF2-40B4-BE49-F238E27FC236}">
                <a16:creationId xmlns:a16="http://schemas.microsoft.com/office/drawing/2014/main" xmlns="" id="{D3F660AC-683A-488C-9647-B091DE6EF9B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xmlns="" id="{1EF0AA83-7327-430A-B508-5D1C42C1C481}"/>
              </a:ext>
            </a:extLst>
          </p:cNvPr>
          <p:cNvSpPr>
            <a:spLocks noGrp="1"/>
          </p:cNvSpPr>
          <p:nvPr>
            <p:ph type="dt" sz="half" idx="10"/>
          </p:nvPr>
        </p:nvSpPr>
        <p:spPr/>
        <p:txBody>
          <a:bodyPr/>
          <a:lstStyle/>
          <a:p>
            <a:fld id="{2090B962-B2EC-4DEE-BD98-82F6A6BFAC35}" type="datetimeFigureOut">
              <a:rPr lang="zh-CN" altLang="en-US" smtClean="0"/>
              <a:pPr/>
              <a:t>2022/5/31</a:t>
            </a:fld>
            <a:endParaRPr lang="zh-CN" altLang="en-US"/>
          </a:p>
        </p:txBody>
      </p:sp>
      <p:sp>
        <p:nvSpPr>
          <p:cNvPr id="5" name="页脚占位符 4">
            <a:extLst>
              <a:ext uri="{FF2B5EF4-FFF2-40B4-BE49-F238E27FC236}">
                <a16:creationId xmlns:a16="http://schemas.microsoft.com/office/drawing/2014/main" xmlns="" id="{B519CFE8-ADF7-4621-A2EE-2CE2C8F58B1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2247B5F7-8A72-45CF-9870-15AFD3F31BDC}"/>
              </a:ext>
            </a:extLst>
          </p:cNvPr>
          <p:cNvSpPr>
            <a:spLocks noGrp="1"/>
          </p:cNvSpPr>
          <p:nvPr>
            <p:ph type="sldNum" sz="quarter" idx="12"/>
          </p:nvPr>
        </p:nvSpPr>
        <p:spPr/>
        <p:txBody>
          <a:bodyPr/>
          <a:lstStyle/>
          <a:p>
            <a:fld id="{7D95EE4D-4BCC-46B0-ADE1-8FC02DC0F7E2}" type="slidenum">
              <a:rPr lang="zh-CN" altLang="en-US" smtClean="0"/>
              <a:pPr/>
              <a:t>‹#›</a:t>
            </a:fld>
            <a:endParaRPr lang="zh-CN" altLang="en-US"/>
          </a:p>
        </p:txBody>
      </p:sp>
    </p:spTree>
    <p:extLst>
      <p:ext uri="{BB962C8B-B14F-4D97-AF65-F5344CB8AC3E}">
        <p14:creationId xmlns:p14="http://schemas.microsoft.com/office/powerpoint/2010/main" xmlns="" val="31134029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79D7929-1546-4185-BD20-62A05EE5570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xmlns="" id="{C7A660B1-57CD-4DC3-B332-99A4A71CF587}"/>
              </a:ext>
            </a:extLst>
          </p:cNvPr>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xmlns="" id="{9373F30E-3D8A-41D2-BB37-D8A114A2CAE5}"/>
              </a:ext>
            </a:extLst>
          </p:cNvPr>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xmlns="" id="{1251CD7F-563B-40DC-989A-35C414C2B712}"/>
              </a:ext>
            </a:extLst>
          </p:cNvPr>
          <p:cNvSpPr>
            <a:spLocks noGrp="1"/>
          </p:cNvSpPr>
          <p:nvPr>
            <p:ph type="dt" sz="half" idx="10"/>
          </p:nvPr>
        </p:nvSpPr>
        <p:spPr/>
        <p:txBody>
          <a:bodyPr/>
          <a:lstStyle/>
          <a:p>
            <a:fld id="{2090B962-B2EC-4DEE-BD98-82F6A6BFAC35}" type="datetimeFigureOut">
              <a:rPr lang="zh-CN" altLang="en-US" smtClean="0"/>
              <a:pPr/>
              <a:t>2022/5/31</a:t>
            </a:fld>
            <a:endParaRPr lang="zh-CN" altLang="en-US"/>
          </a:p>
        </p:txBody>
      </p:sp>
      <p:sp>
        <p:nvSpPr>
          <p:cNvPr id="6" name="页脚占位符 5">
            <a:extLst>
              <a:ext uri="{FF2B5EF4-FFF2-40B4-BE49-F238E27FC236}">
                <a16:creationId xmlns:a16="http://schemas.microsoft.com/office/drawing/2014/main" xmlns="" id="{3E2AE5ED-0C55-48CB-911A-C35E44E78FA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080B8B74-F89E-42A4-A0CD-145D17557FE1}"/>
              </a:ext>
            </a:extLst>
          </p:cNvPr>
          <p:cNvSpPr>
            <a:spLocks noGrp="1"/>
          </p:cNvSpPr>
          <p:nvPr>
            <p:ph type="sldNum" sz="quarter" idx="12"/>
          </p:nvPr>
        </p:nvSpPr>
        <p:spPr/>
        <p:txBody>
          <a:bodyPr/>
          <a:lstStyle/>
          <a:p>
            <a:fld id="{7D95EE4D-4BCC-46B0-ADE1-8FC02DC0F7E2}" type="slidenum">
              <a:rPr lang="zh-CN" altLang="en-US" smtClean="0"/>
              <a:pPr/>
              <a:t>‹#›</a:t>
            </a:fld>
            <a:endParaRPr lang="zh-CN" altLang="en-US"/>
          </a:p>
        </p:txBody>
      </p:sp>
    </p:spTree>
    <p:extLst>
      <p:ext uri="{BB962C8B-B14F-4D97-AF65-F5344CB8AC3E}">
        <p14:creationId xmlns:p14="http://schemas.microsoft.com/office/powerpoint/2010/main" xmlns="" val="30188518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702FC456-279B-42D6-8062-3D84F82A1AAD}"/>
              </a:ext>
            </a:extLst>
          </p:cNvPr>
          <p:cNvSpPr>
            <a:spLocks noGrp="1"/>
          </p:cNvSpPr>
          <p:nvPr>
            <p:ph type="title"/>
          </p:nvPr>
        </p:nvSpPr>
        <p:spPr>
          <a:xfrm>
            <a:off x="629841" y="365126"/>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xmlns="" id="{6990624F-B4AA-4373-A158-C42F416F671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xmlns="" id="{45D07E4F-C84F-400E-B863-D4DE574C4CF9}"/>
              </a:ext>
            </a:extLst>
          </p:cNvPr>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xmlns="" id="{53155183-A488-4229-839A-859AB161D15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xmlns="" id="{011A6F0B-12BA-4BB9-B4A5-C0EFC62796C0}"/>
              </a:ext>
            </a:extLst>
          </p:cNvPr>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xmlns="" id="{284A4960-E346-480E-AE8B-5439DC1DE8FC}"/>
              </a:ext>
            </a:extLst>
          </p:cNvPr>
          <p:cNvSpPr>
            <a:spLocks noGrp="1"/>
          </p:cNvSpPr>
          <p:nvPr>
            <p:ph type="dt" sz="half" idx="10"/>
          </p:nvPr>
        </p:nvSpPr>
        <p:spPr/>
        <p:txBody>
          <a:bodyPr/>
          <a:lstStyle/>
          <a:p>
            <a:fld id="{2090B962-B2EC-4DEE-BD98-82F6A6BFAC35}" type="datetimeFigureOut">
              <a:rPr lang="zh-CN" altLang="en-US" smtClean="0"/>
              <a:pPr/>
              <a:t>2022/5/31</a:t>
            </a:fld>
            <a:endParaRPr lang="zh-CN" altLang="en-US"/>
          </a:p>
        </p:txBody>
      </p:sp>
      <p:sp>
        <p:nvSpPr>
          <p:cNvPr id="8" name="页脚占位符 7">
            <a:extLst>
              <a:ext uri="{FF2B5EF4-FFF2-40B4-BE49-F238E27FC236}">
                <a16:creationId xmlns:a16="http://schemas.microsoft.com/office/drawing/2014/main" xmlns="" id="{3BF600FD-77ED-46A1-8967-21573A96A655}"/>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xmlns="" id="{EDD3CFD9-5600-4742-B36E-67A1206ACB35}"/>
              </a:ext>
            </a:extLst>
          </p:cNvPr>
          <p:cNvSpPr>
            <a:spLocks noGrp="1"/>
          </p:cNvSpPr>
          <p:nvPr>
            <p:ph type="sldNum" sz="quarter" idx="12"/>
          </p:nvPr>
        </p:nvSpPr>
        <p:spPr/>
        <p:txBody>
          <a:bodyPr/>
          <a:lstStyle/>
          <a:p>
            <a:fld id="{7D95EE4D-4BCC-46B0-ADE1-8FC02DC0F7E2}" type="slidenum">
              <a:rPr lang="zh-CN" altLang="en-US" smtClean="0"/>
              <a:pPr/>
              <a:t>‹#›</a:t>
            </a:fld>
            <a:endParaRPr lang="zh-CN" altLang="en-US"/>
          </a:p>
        </p:txBody>
      </p:sp>
    </p:spTree>
    <p:extLst>
      <p:ext uri="{BB962C8B-B14F-4D97-AF65-F5344CB8AC3E}">
        <p14:creationId xmlns:p14="http://schemas.microsoft.com/office/powerpoint/2010/main" xmlns="" val="2829350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sldNum" idx="10"/>
          </p:nvPr>
        </p:nvSpPr>
        <p:spPr>
          <a:xfrm>
            <a:off x="6553200" y="6324600"/>
            <a:ext cx="2127250" cy="469900"/>
          </a:xfrm>
          <a:prstGeom prst="rect">
            <a:avLst/>
          </a:prstGeom>
        </p:spPr>
        <p:txBody>
          <a:bodyPr/>
          <a:lstStyle>
            <a:lvl1pPr fontAlgn="auto">
              <a:spcBef>
                <a:spcPts val="0"/>
              </a:spcBef>
              <a:spcAft>
                <a:spcPts val="0"/>
              </a:spcAft>
              <a:defRPr>
                <a:latin typeface="+mn-lt"/>
                <a:cs typeface="+mn-cs"/>
              </a:defRPr>
            </a:lvl1pPr>
          </a:lstStyle>
          <a:p>
            <a:pPr>
              <a:defRPr/>
            </a:pPr>
            <a:fld id="{8A76134C-AE26-47A1-BBAC-A318D5D420D4}" type="slidenum">
              <a:rPr lang="en-US"/>
              <a:pPr>
                <a:defRPr/>
              </a:pPr>
              <a:t>‹#›</a:t>
            </a:fld>
            <a:endParaRPr lang="en-US"/>
          </a:p>
        </p:txBody>
      </p:sp>
    </p:spTree>
  </p:cSld>
  <p:clrMapOvr>
    <a:masterClrMapping/>
  </p:clrMapOvr>
  <p:transition spd="med">
    <p:cut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E4A022F-40A1-454F-9ECE-E4EC3D16260B}"/>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xmlns="" id="{2075922E-F669-46B1-B7F1-5F46CA7A4ECE}"/>
              </a:ext>
            </a:extLst>
          </p:cNvPr>
          <p:cNvSpPr>
            <a:spLocks noGrp="1"/>
          </p:cNvSpPr>
          <p:nvPr>
            <p:ph type="dt" sz="half" idx="10"/>
          </p:nvPr>
        </p:nvSpPr>
        <p:spPr/>
        <p:txBody>
          <a:bodyPr/>
          <a:lstStyle/>
          <a:p>
            <a:fld id="{2090B962-B2EC-4DEE-BD98-82F6A6BFAC35}" type="datetimeFigureOut">
              <a:rPr lang="zh-CN" altLang="en-US" smtClean="0"/>
              <a:pPr/>
              <a:t>2022/5/31</a:t>
            </a:fld>
            <a:endParaRPr lang="zh-CN" altLang="en-US"/>
          </a:p>
        </p:txBody>
      </p:sp>
      <p:sp>
        <p:nvSpPr>
          <p:cNvPr id="4" name="页脚占位符 3">
            <a:extLst>
              <a:ext uri="{FF2B5EF4-FFF2-40B4-BE49-F238E27FC236}">
                <a16:creationId xmlns:a16="http://schemas.microsoft.com/office/drawing/2014/main" xmlns="" id="{3EED0B81-F052-45A2-B706-12CBFF9B900D}"/>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xmlns="" id="{2D020E17-9CF8-4AD4-89A2-EC25FBE56AF7}"/>
              </a:ext>
            </a:extLst>
          </p:cNvPr>
          <p:cNvSpPr>
            <a:spLocks noGrp="1"/>
          </p:cNvSpPr>
          <p:nvPr>
            <p:ph type="sldNum" sz="quarter" idx="12"/>
          </p:nvPr>
        </p:nvSpPr>
        <p:spPr/>
        <p:txBody>
          <a:bodyPr/>
          <a:lstStyle/>
          <a:p>
            <a:fld id="{7D95EE4D-4BCC-46B0-ADE1-8FC02DC0F7E2}" type="slidenum">
              <a:rPr lang="zh-CN" altLang="en-US" smtClean="0"/>
              <a:pPr/>
              <a:t>‹#›</a:t>
            </a:fld>
            <a:endParaRPr lang="zh-CN" altLang="en-US"/>
          </a:p>
        </p:txBody>
      </p:sp>
    </p:spTree>
    <p:extLst>
      <p:ext uri="{BB962C8B-B14F-4D97-AF65-F5344CB8AC3E}">
        <p14:creationId xmlns:p14="http://schemas.microsoft.com/office/powerpoint/2010/main" xmlns="" val="17406385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F53224B8-2B1E-40DC-B749-66385B0984FF}"/>
              </a:ext>
            </a:extLst>
          </p:cNvPr>
          <p:cNvSpPr>
            <a:spLocks noGrp="1"/>
          </p:cNvSpPr>
          <p:nvPr>
            <p:ph type="dt" sz="half" idx="10"/>
          </p:nvPr>
        </p:nvSpPr>
        <p:spPr/>
        <p:txBody>
          <a:bodyPr/>
          <a:lstStyle/>
          <a:p>
            <a:fld id="{2090B962-B2EC-4DEE-BD98-82F6A6BFAC35}" type="datetimeFigureOut">
              <a:rPr lang="zh-CN" altLang="en-US" smtClean="0"/>
              <a:pPr/>
              <a:t>2022/5/31</a:t>
            </a:fld>
            <a:endParaRPr lang="zh-CN" altLang="en-US"/>
          </a:p>
        </p:txBody>
      </p:sp>
      <p:sp>
        <p:nvSpPr>
          <p:cNvPr id="3" name="页脚占位符 2">
            <a:extLst>
              <a:ext uri="{FF2B5EF4-FFF2-40B4-BE49-F238E27FC236}">
                <a16:creationId xmlns:a16="http://schemas.microsoft.com/office/drawing/2014/main" xmlns="" id="{21C68C99-8552-4E88-BE48-1D979CF4F63B}"/>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xmlns="" id="{64C094C4-38D5-4A2E-AE1E-0EC6FF621E98}"/>
              </a:ext>
            </a:extLst>
          </p:cNvPr>
          <p:cNvSpPr>
            <a:spLocks noGrp="1"/>
          </p:cNvSpPr>
          <p:nvPr>
            <p:ph type="sldNum" sz="quarter" idx="12"/>
          </p:nvPr>
        </p:nvSpPr>
        <p:spPr/>
        <p:txBody>
          <a:bodyPr/>
          <a:lstStyle/>
          <a:p>
            <a:fld id="{7D95EE4D-4BCC-46B0-ADE1-8FC02DC0F7E2}" type="slidenum">
              <a:rPr lang="zh-CN" altLang="en-US" smtClean="0"/>
              <a:pPr/>
              <a:t>‹#›</a:t>
            </a:fld>
            <a:endParaRPr lang="zh-CN" altLang="en-US"/>
          </a:p>
        </p:txBody>
      </p:sp>
    </p:spTree>
    <p:extLst>
      <p:ext uri="{BB962C8B-B14F-4D97-AF65-F5344CB8AC3E}">
        <p14:creationId xmlns:p14="http://schemas.microsoft.com/office/powerpoint/2010/main" xmlns="" val="8996443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90CB8D4-2BE5-4435-9938-FC2761F3E4E4}"/>
              </a:ext>
            </a:extLst>
          </p:cNvPr>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a:extLst>
              <a:ext uri="{FF2B5EF4-FFF2-40B4-BE49-F238E27FC236}">
                <a16:creationId xmlns:a16="http://schemas.microsoft.com/office/drawing/2014/main" xmlns="" id="{241B0809-26D8-4F22-863F-9C3ABEF2152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xmlns="" id="{B5D54E2B-5A63-4440-81C2-14F76067D32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xmlns="" id="{E5F90C00-FFCF-4119-9BC3-6E136874A433}"/>
              </a:ext>
            </a:extLst>
          </p:cNvPr>
          <p:cNvSpPr>
            <a:spLocks noGrp="1"/>
          </p:cNvSpPr>
          <p:nvPr>
            <p:ph type="dt" sz="half" idx="10"/>
          </p:nvPr>
        </p:nvSpPr>
        <p:spPr/>
        <p:txBody>
          <a:bodyPr/>
          <a:lstStyle/>
          <a:p>
            <a:fld id="{2090B962-B2EC-4DEE-BD98-82F6A6BFAC35}" type="datetimeFigureOut">
              <a:rPr lang="zh-CN" altLang="en-US" smtClean="0"/>
              <a:pPr/>
              <a:t>2022/5/31</a:t>
            </a:fld>
            <a:endParaRPr lang="zh-CN" altLang="en-US"/>
          </a:p>
        </p:txBody>
      </p:sp>
      <p:sp>
        <p:nvSpPr>
          <p:cNvPr id="6" name="页脚占位符 5">
            <a:extLst>
              <a:ext uri="{FF2B5EF4-FFF2-40B4-BE49-F238E27FC236}">
                <a16:creationId xmlns:a16="http://schemas.microsoft.com/office/drawing/2014/main" xmlns="" id="{2935F1D9-9697-44A4-8793-72E58798CA6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6D026580-D54F-446B-93F6-A5655866C259}"/>
              </a:ext>
            </a:extLst>
          </p:cNvPr>
          <p:cNvSpPr>
            <a:spLocks noGrp="1"/>
          </p:cNvSpPr>
          <p:nvPr>
            <p:ph type="sldNum" sz="quarter" idx="12"/>
          </p:nvPr>
        </p:nvSpPr>
        <p:spPr/>
        <p:txBody>
          <a:bodyPr/>
          <a:lstStyle/>
          <a:p>
            <a:fld id="{7D95EE4D-4BCC-46B0-ADE1-8FC02DC0F7E2}" type="slidenum">
              <a:rPr lang="zh-CN" altLang="en-US" smtClean="0"/>
              <a:pPr/>
              <a:t>‹#›</a:t>
            </a:fld>
            <a:endParaRPr lang="zh-CN" altLang="en-US"/>
          </a:p>
        </p:txBody>
      </p:sp>
    </p:spTree>
    <p:extLst>
      <p:ext uri="{BB962C8B-B14F-4D97-AF65-F5344CB8AC3E}">
        <p14:creationId xmlns:p14="http://schemas.microsoft.com/office/powerpoint/2010/main" xmlns="" val="4011779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53AA113-279F-4C13-AE9B-D6B343569507}"/>
              </a:ext>
            </a:extLst>
          </p:cNvPr>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图片占位符 2">
            <a:extLst>
              <a:ext uri="{FF2B5EF4-FFF2-40B4-BE49-F238E27FC236}">
                <a16:creationId xmlns:a16="http://schemas.microsoft.com/office/drawing/2014/main" xmlns="" id="{1355124F-009F-46CC-AF67-5B9F052722C1}"/>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a:extLst>
              <a:ext uri="{FF2B5EF4-FFF2-40B4-BE49-F238E27FC236}">
                <a16:creationId xmlns:a16="http://schemas.microsoft.com/office/drawing/2014/main" xmlns="" id="{BB4FFAD3-1BED-4DBD-9115-8ADEC9EFFF3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xmlns="" id="{BD17E510-FF94-4476-A9A6-FBB5DA27BF43}"/>
              </a:ext>
            </a:extLst>
          </p:cNvPr>
          <p:cNvSpPr>
            <a:spLocks noGrp="1"/>
          </p:cNvSpPr>
          <p:nvPr>
            <p:ph type="dt" sz="half" idx="10"/>
          </p:nvPr>
        </p:nvSpPr>
        <p:spPr/>
        <p:txBody>
          <a:bodyPr/>
          <a:lstStyle/>
          <a:p>
            <a:fld id="{2090B962-B2EC-4DEE-BD98-82F6A6BFAC35}" type="datetimeFigureOut">
              <a:rPr lang="zh-CN" altLang="en-US" smtClean="0"/>
              <a:pPr/>
              <a:t>2022/5/31</a:t>
            </a:fld>
            <a:endParaRPr lang="zh-CN" altLang="en-US"/>
          </a:p>
        </p:txBody>
      </p:sp>
      <p:sp>
        <p:nvSpPr>
          <p:cNvPr id="6" name="页脚占位符 5">
            <a:extLst>
              <a:ext uri="{FF2B5EF4-FFF2-40B4-BE49-F238E27FC236}">
                <a16:creationId xmlns:a16="http://schemas.microsoft.com/office/drawing/2014/main" xmlns="" id="{ECD047DF-5E96-4DD7-8E94-16E3A7AE65B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BEB78E58-E4E0-45BB-9086-9A0198DC693A}"/>
              </a:ext>
            </a:extLst>
          </p:cNvPr>
          <p:cNvSpPr>
            <a:spLocks noGrp="1"/>
          </p:cNvSpPr>
          <p:nvPr>
            <p:ph type="sldNum" sz="quarter" idx="12"/>
          </p:nvPr>
        </p:nvSpPr>
        <p:spPr/>
        <p:txBody>
          <a:bodyPr/>
          <a:lstStyle/>
          <a:p>
            <a:fld id="{7D95EE4D-4BCC-46B0-ADE1-8FC02DC0F7E2}" type="slidenum">
              <a:rPr lang="zh-CN" altLang="en-US" smtClean="0"/>
              <a:pPr/>
              <a:t>‹#›</a:t>
            </a:fld>
            <a:endParaRPr lang="zh-CN" altLang="en-US"/>
          </a:p>
        </p:txBody>
      </p:sp>
    </p:spTree>
    <p:extLst>
      <p:ext uri="{BB962C8B-B14F-4D97-AF65-F5344CB8AC3E}">
        <p14:creationId xmlns:p14="http://schemas.microsoft.com/office/powerpoint/2010/main" xmlns="" val="14125910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55E9E88-AE0D-4FA0-BF63-E10D785557B9}"/>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xmlns="" id="{1ECAF296-C172-48F9-ACAB-0E0BEBD13F7D}"/>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15F42514-32BC-43F8-8F24-11945DC986DB}"/>
              </a:ext>
            </a:extLst>
          </p:cNvPr>
          <p:cNvSpPr>
            <a:spLocks noGrp="1"/>
          </p:cNvSpPr>
          <p:nvPr>
            <p:ph type="dt" sz="half" idx="10"/>
          </p:nvPr>
        </p:nvSpPr>
        <p:spPr/>
        <p:txBody>
          <a:bodyPr/>
          <a:lstStyle/>
          <a:p>
            <a:fld id="{2090B962-B2EC-4DEE-BD98-82F6A6BFAC35}" type="datetimeFigureOut">
              <a:rPr lang="zh-CN" altLang="en-US" smtClean="0"/>
              <a:pPr/>
              <a:t>2022/5/31</a:t>
            </a:fld>
            <a:endParaRPr lang="zh-CN" altLang="en-US"/>
          </a:p>
        </p:txBody>
      </p:sp>
      <p:sp>
        <p:nvSpPr>
          <p:cNvPr id="5" name="页脚占位符 4">
            <a:extLst>
              <a:ext uri="{FF2B5EF4-FFF2-40B4-BE49-F238E27FC236}">
                <a16:creationId xmlns:a16="http://schemas.microsoft.com/office/drawing/2014/main" xmlns="" id="{EA3D9AF8-2030-4EA2-A3AF-68CD10B3B71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361E0BDF-1FB3-462B-98E5-290F2754ED31}"/>
              </a:ext>
            </a:extLst>
          </p:cNvPr>
          <p:cNvSpPr>
            <a:spLocks noGrp="1"/>
          </p:cNvSpPr>
          <p:nvPr>
            <p:ph type="sldNum" sz="quarter" idx="12"/>
          </p:nvPr>
        </p:nvSpPr>
        <p:spPr/>
        <p:txBody>
          <a:bodyPr/>
          <a:lstStyle/>
          <a:p>
            <a:fld id="{7D95EE4D-4BCC-46B0-ADE1-8FC02DC0F7E2}" type="slidenum">
              <a:rPr lang="zh-CN" altLang="en-US" smtClean="0"/>
              <a:pPr/>
              <a:t>‹#›</a:t>
            </a:fld>
            <a:endParaRPr lang="zh-CN" altLang="en-US"/>
          </a:p>
        </p:txBody>
      </p:sp>
    </p:spTree>
    <p:extLst>
      <p:ext uri="{BB962C8B-B14F-4D97-AF65-F5344CB8AC3E}">
        <p14:creationId xmlns:p14="http://schemas.microsoft.com/office/powerpoint/2010/main" xmlns="" val="42542574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xmlns="" id="{A3FB2DEA-2584-4256-8051-956045771FFB}"/>
              </a:ext>
            </a:extLst>
          </p:cNvPr>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xmlns="" id="{450EF949-37D8-4CC9-BB33-B87772593457}"/>
              </a:ext>
            </a:extLst>
          </p:cNvPr>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A28158E2-5A61-46CA-99D3-A8EE55830722}"/>
              </a:ext>
            </a:extLst>
          </p:cNvPr>
          <p:cNvSpPr>
            <a:spLocks noGrp="1"/>
          </p:cNvSpPr>
          <p:nvPr>
            <p:ph type="dt" sz="half" idx="10"/>
          </p:nvPr>
        </p:nvSpPr>
        <p:spPr/>
        <p:txBody>
          <a:bodyPr/>
          <a:lstStyle/>
          <a:p>
            <a:fld id="{2090B962-B2EC-4DEE-BD98-82F6A6BFAC35}" type="datetimeFigureOut">
              <a:rPr lang="zh-CN" altLang="en-US" smtClean="0"/>
              <a:pPr/>
              <a:t>2022/5/31</a:t>
            </a:fld>
            <a:endParaRPr lang="zh-CN" altLang="en-US"/>
          </a:p>
        </p:txBody>
      </p:sp>
      <p:sp>
        <p:nvSpPr>
          <p:cNvPr id="5" name="页脚占位符 4">
            <a:extLst>
              <a:ext uri="{FF2B5EF4-FFF2-40B4-BE49-F238E27FC236}">
                <a16:creationId xmlns:a16="http://schemas.microsoft.com/office/drawing/2014/main" xmlns="" id="{BFEF7125-E6C8-4B06-AEFC-B46DC7E617F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CCC6D855-89DC-479A-9E81-7BEAA6332A2E}"/>
              </a:ext>
            </a:extLst>
          </p:cNvPr>
          <p:cNvSpPr>
            <a:spLocks noGrp="1"/>
          </p:cNvSpPr>
          <p:nvPr>
            <p:ph type="sldNum" sz="quarter" idx="12"/>
          </p:nvPr>
        </p:nvSpPr>
        <p:spPr/>
        <p:txBody>
          <a:bodyPr/>
          <a:lstStyle/>
          <a:p>
            <a:fld id="{7D95EE4D-4BCC-46B0-ADE1-8FC02DC0F7E2}" type="slidenum">
              <a:rPr lang="zh-CN" altLang="en-US" smtClean="0"/>
              <a:pPr/>
              <a:t>‹#›</a:t>
            </a:fld>
            <a:endParaRPr lang="zh-CN" altLang="en-US"/>
          </a:p>
        </p:txBody>
      </p:sp>
    </p:spTree>
    <p:extLst>
      <p:ext uri="{BB962C8B-B14F-4D97-AF65-F5344CB8AC3E}">
        <p14:creationId xmlns:p14="http://schemas.microsoft.com/office/powerpoint/2010/main" xmlns="" val="30424268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1133642373"/>
      </p:ext>
    </p:extLst>
  </p:cSld>
  <p:clrMapOvr>
    <a:masterClrMapping/>
  </p:clrMapOvr>
  <p:transition spd="med">
    <p:cut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000" b="1"/>
            </a:lvl1pPr>
          </a:lstStyle>
          <a:p>
            <a:r>
              <a:rPr lang="en-US" dirty="0"/>
              <a:t>Click to edit Master title style</a:t>
            </a:r>
          </a:p>
        </p:txBody>
      </p:sp>
      <p:sp>
        <p:nvSpPr>
          <p:cNvPr id="3" name="Content Placeholder 2"/>
          <p:cNvSpPr>
            <a:spLocks noGrp="1"/>
          </p:cNvSpPr>
          <p:nvPr>
            <p:ph idx="1"/>
          </p:nvPr>
        </p:nvSpPr>
        <p:spPr/>
        <p:txBody>
          <a:bodyPr/>
          <a:lstStyle>
            <a:lvl1pPr>
              <a:defRPr sz="1800"/>
            </a:lvl1pPr>
            <a:lvl2pPr>
              <a:defRPr sz="16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sldNum" idx="10"/>
          </p:nvPr>
        </p:nvSpPr>
        <p:spPr>
          <a:xfrm>
            <a:off x="6477000" y="5334000"/>
            <a:ext cx="2127250" cy="469900"/>
          </a:xfrm>
          <a:prstGeom prst="rect">
            <a:avLst/>
          </a:prstGeom>
        </p:spPr>
        <p:txBody>
          <a:bodyPr/>
          <a:lstStyle>
            <a:lvl1pPr fontAlgn="auto">
              <a:spcBef>
                <a:spcPts val="0"/>
              </a:spcBef>
              <a:spcAft>
                <a:spcPts val="0"/>
              </a:spcAft>
              <a:defRPr sz="800" dirty="0">
                <a:latin typeface="+mn-lt"/>
                <a:cs typeface="+mn-cs"/>
              </a:defRPr>
            </a:lvl1pPr>
          </a:lstStyle>
          <a:p>
            <a:pPr>
              <a:defRPr/>
            </a:pPr>
            <a:endParaRPr lang="en-US"/>
          </a:p>
        </p:txBody>
      </p:sp>
    </p:spTree>
  </p:cSld>
  <p:clrMapOvr>
    <a:masterClrMapping/>
  </p:clrMapOvr>
  <p:transition spd="med">
    <p:cut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sldNum" idx="10"/>
          </p:nvPr>
        </p:nvSpPr>
        <p:spPr>
          <a:xfrm>
            <a:off x="6553200" y="6324600"/>
            <a:ext cx="2127250" cy="469900"/>
          </a:xfrm>
          <a:prstGeom prst="rect">
            <a:avLst/>
          </a:prstGeom>
        </p:spPr>
        <p:txBody>
          <a:bodyPr/>
          <a:lstStyle>
            <a:lvl1pPr fontAlgn="auto">
              <a:spcBef>
                <a:spcPts val="0"/>
              </a:spcBef>
              <a:spcAft>
                <a:spcPts val="0"/>
              </a:spcAft>
              <a:defRPr>
                <a:latin typeface="+mn-lt"/>
                <a:cs typeface="+mn-cs"/>
              </a:defRPr>
            </a:lvl1pPr>
          </a:lstStyle>
          <a:p>
            <a:pPr>
              <a:defRPr/>
            </a:pPr>
            <a:fld id="{68A7C802-B6DF-49E6-8AD5-A4A988EA9330}" type="slidenum">
              <a:rPr lang="en-US"/>
              <a:pPr>
                <a:defRPr/>
              </a:pPr>
              <a:t>‹#›</a:t>
            </a:fld>
            <a:endParaRPr lang="en-US"/>
          </a:p>
        </p:txBody>
      </p:sp>
    </p:spTree>
  </p:cSld>
  <p:clrMapOvr>
    <a:masterClrMapping/>
  </p:clrMapOvr>
  <p:transition spd="med">
    <p:cut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66900"/>
            <a:ext cx="4035425" cy="4338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025" y="1866900"/>
            <a:ext cx="4035425" cy="4338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noChangeArrowheads="1"/>
          </p:cNvSpPr>
          <p:nvPr>
            <p:ph type="sldNum" idx="10"/>
          </p:nvPr>
        </p:nvSpPr>
        <p:spPr>
          <a:xfrm>
            <a:off x="6553200" y="6324600"/>
            <a:ext cx="2127250" cy="469900"/>
          </a:xfrm>
          <a:prstGeom prst="rect">
            <a:avLst/>
          </a:prstGeom>
        </p:spPr>
        <p:txBody>
          <a:bodyPr/>
          <a:lstStyle>
            <a:lvl1pPr fontAlgn="auto">
              <a:spcBef>
                <a:spcPts val="0"/>
              </a:spcBef>
              <a:spcAft>
                <a:spcPts val="0"/>
              </a:spcAft>
              <a:defRPr>
                <a:latin typeface="+mn-lt"/>
                <a:cs typeface="+mn-cs"/>
              </a:defRPr>
            </a:lvl1pPr>
          </a:lstStyle>
          <a:p>
            <a:pPr>
              <a:defRPr/>
            </a:pPr>
            <a:fld id="{7AE0ECBD-90E0-4233-904C-8772F68AC97F}" type="slidenum">
              <a:rPr lang="en-US"/>
              <a:pPr>
                <a:defRPr/>
              </a:pPr>
              <a:t>‹#›</a:t>
            </a:fld>
            <a:endParaRPr lang="en-US"/>
          </a:p>
        </p:txBody>
      </p:sp>
    </p:spTree>
  </p:cSld>
  <p:clrMapOvr>
    <a:masterClrMapping/>
  </p:clrMapOvr>
  <p:transition spd="med">
    <p:cut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sldNum" idx="10"/>
          </p:nvPr>
        </p:nvSpPr>
        <p:spPr>
          <a:xfrm>
            <a:off x="6553200" y="6324600"/>
            <a:ext cx="2127250" cy="469900"/>
          </a:xfrm>
          <a:prstGeom prst="rect">
            <a:avLst/>
          </a:prstGeom>
        </p:spPr>
        <p:txBody>
          <a:bodyPr/>
          <a:lstStyle>
            <a:lvl1pPr fontAlgn="auto">
              <a:spcBef>
                <a:spcPts val="0"/>
              </a:spcBef>
              <a:spcAft>
                <a:spcPts val="0"/>
              </a:spcAft>
              <a:defRPr>
                <a:latin typeface="+mn-lt"/>
                <a:cs typeface="+mn-cs"/>
              </a:defRPr>
            </a:lvl1pPr>
          </a:lstStyle>
          <a:p>
            <a:pPr>
              <a:defRPr/>
            </a:pPr>
            <a:fld id="{B3BEA3D7-EA5A-4D83-A917-862137B6791C}" type="slidenum">
              <a:rPr lang="en-US"/>
              <a:pPr>
                <a:defRPr/>
              </a:pPr>
              <a:t>‹#›</a:t>
            </a:fld>
            <a:endParaRPr lang="en-US"/>
          </a:p>
        </p:txBody>
      </p:sp>
    </p:spTree>
  </p:cSld>
  <p:clrMapOvr>
    <a:masterClrMapping/>
  </p:clrMapOvr>
  <p:transition spd="med">
    <p:cut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000" b="1" i="0" baseline="0"/>
            </a:lvl1pPr>
          </a:lstStyle>
          <a:p>
            <a:r>
              <a:rPr lang="en-US" dirty="0"/>
              <a:t>Click to edit Master title style</a:t>
            </a:r>
          </a:p>
        </p:txBody>
      </p:sp>
      <p:sp>
        <p:nvSpPr>
          <p:cNvPr id="3" name="Rectangle 4"/>
          <p:cNvSpPr>
            <a:spLocks noGrp="1" noChangeArrowheads="1"/>
          </p:cNvSpPr>
          <p:nvPr>
            <p:ph type="sldNum" idx="10"/>
          </p:nvPr>
        </p:nvSpPr>
        <p:spPr>
          <a:xfrm>
            <a:off x="6553200" y="6324600"/>
            <a:ext cx="2127250" cy="469900"/>
          </a:xfrm>
          <a:prstGeom prst="rect">
            <a:avLst/>
          </a:prstGeom>
        </p:spPr>
        <p:txBody>
          <a:bodyPr/>
          <a:lstStyle>
            <a:lvl1pPr fontAlgn="auto">
              <a:spcBef>
                <a:spcPts val="0"/>
              </a:spcBef>
              <a:spcAft>
                <a:spcPts val="0"/>
              </a:spcAft>
              <a:defRPr>
                <a:latin typeface="+mn-lt"/>
                <a:cs typeface="+mn-cs"/>
              </a:defRPr>
            </a:lvl1pPr>
          </a:lstStyle>
          <a:p>
            <a:pPr>
              <a:defRPr/>
            </a:pPr>
            <a:fld id="{B5487F6D-236E-4B8C-B4E3-AADB131963CE}" type="slidenum">
              <a:rPr lang="en-US"/>
              <a:pPr>
                <a:defRPr/>
              </a:pPr>
              <a:t>‹#›</a:t>
            </a:fld>
            <a:endParaRPr lang="en-US"/>
          </a:p>
        </p:txBody>
      </p:sp>
    </p:spTree>
  </p:cSld>
  <p:clrMapOvr>
    <a:masterClrMapping/>
  </p:clrMapOvr>
  <p:transition spd="med">
    <p:cut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idx="10"/>
          </p:nvPr>
        </p:nvSpPr>
        <p:spPr>
          <a:xfrm>
            <a:off x="6553200" y="4343400"/>
            <a:ext cx="2127250" cy="469900"/>
          </a:xfrm>
          <a:prstGeom prst="rect">
            <a:avLst/>
          </a:prstGeom>
        </p:spPr>
        <p:txBody>
          <a:bodyPr/>
          <a:lstStyle>
            <a:lvl1pPr fontAlgn="auto">
              <a:spcBef>
                <a:spcPts val="0"/>
              </a:spcBef>
              <a:spcAft>
                <a:spcPts val="0"/>
              </a:spcAft>
              <a:defRPr>
                <a:latin typeface="+mn-lt"/>
                <a:cs typeface="+mn-cs"/>
              </a:defRPr>
            </a:lvl1pPr>
          </a:lstStyle>
          <a:p>
            <a:pPr>
              <a:defRPr/>
            </a:pPr>
            <a:fld id="{04D9FB42-3913-47AB-B16E-2675AFF27D4D}" type="slidenum">
              <a:rPr lang="en-US"/>
              <a:pPr>
                <a:defRPr/>
              </a:pPr>
              <a:t>‹#›</a:t>
            </a:fld>
            <a:endParaRPr lang="en-US"/>
          </a:p>
        </p:txBody>
      </p:sp>
    </p:spTree>
  </p:cSld>
  <p:clrMapOvr>
    <a:masterClrMapping/>
  </p:clrMapOvr>
  <p:transition spd="med">
    <p:cut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noChangeArrowheads="1"/>
          </p:cNvSpPr>
          <p:nvPr>
            <p:ph type="sldNum" idx="10"/>
          </p:nvPr>
        </p:nvSpPr>
        <p:spPr>
          <a:xfrm>
            <a:off x="6553200" y="6324600"/>
            <a:ext cx="2127250" cy="469900"/>
          </a:xfrm>
          <a:prstGeom prst="rect">
            <a:avLst/>
          </a:prstGeom>
        </p:spPr>
        <p:txBody>
          <a:bodyPr/>
          <a:lstStyle>
            <a:lvl1pPr fontAlgn="auto">
              <a:spcBef>
                <a:spcPts val="0"/>
              </a:spcBef>
              <a:spcAft>
                <a:spcPts val="0"/>
              </a:spcAft>
              <a:defRPr>
                <a:latin typeface="+mn-lt"/>
                <a:cs typeface="+mn-cs"/>
              </a:defRPr>
            </a:lvl1pPr>
          </a:lstStyle>
          <a:p>
            <a:pPr>
              <a:defRPr/>
            </a:pPr>
            <a:fld id="{22F1E8DB-60CF-4D4D-952F-8A0C6B4D49E1}" type="slidenum">
              <a:rPr lang="en-US"/>
              <a:pPr>
                <a:defRPr/>
              </a:pPr>
              <a:t>‹#›</a:t>
            </a:fld>
            <a:endParaRPr lang="en-US"/>
          </a:p>
        </p:txBody>
      </p:sp>
    </p:spTree>
  </p:cSld>
  <p:clrMapOvr>
    <a:masterClrMapping/>
  </p:clrMapOvr>
  <p:transition spd="med">
    <p:cut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2.jpeg"/><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3" cstate="print"/>
          <a:srcRect/>
          <a:stretch>
            <a:fillRect/>
          </a:stretch>
        </p:blipFill>
        <p:spPr bwMode="auto">
          <a:xfrm>
            <a:off x="3175" y="0"/>
            <a:ext cx="9140825" cy="6854825"/>
          </a:xfrm>
          <a:prstGeom prst="rect">
            <a:avLst/>
          </a:prstGeom>
          <a:noFill/>
          <a:ln w="9525">
            <a:noFill/>
            <a:round/>
            <a:headEnd/>
            <a:tailEnd/>
          </a:ln>
        </p:spPr>
      </p:pic>
      <p:sp>
        <p:nvSpPr>
          <p:cNvPr id="1027" name="Rectangle 2"/>
          <p:cNvSpPr>
            <a:spLocks noGrp="1" noChangeArrowheads="1"/>
          </p:cNvSpPr>
          <p:nvPr>
            <p:ph type="title"/>
          </p:nvPr>
        </p:nvSpPr>
        <p:spPr bwMode="auto">
          <a:xfrm>
            <a:off x="457200" y="966788"/>
            <a:ext cx="8223250" cy="801687"/>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a:t>Click to edit the title text format</a:t>
            </a:r>
          </a:p>
        </p:txBody>
      </p:sp>
      <p:sp>
        <p:nvSpPr>
          <p:cNvPr id="1028" name="Rectangle 3"/>
          <p:cNvSpPr>
            <a:spLocks noGrp="1" noChangeArrowheads="1"/>
          </p:cNvSpPr>
          <p:nvPr>
            <p:ph type="body" idx="1"/>
          </p:nvPr>
        </p:nvSpPr>
        <p:spPr bwMode="auto">
          <a:xfrm>
            <a:off x="457200" y="1866900"/>
            <a:ext cx="8223250" cy="433863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89" r:id="rId1"/>
  </p:sldLayoutIdLst>
  <p:transition spd="med">
    <p:cut thruBlk="1"/>
  </p:transition>
  <p:txStyles>
    <p:titleStyle>
      <a:lvl1pPr algn="l" defTabSz="457200" rtl="0" eaLnBrk="0" fontAlgn="base" hangingPunct="0">
        <a:spcBef>
          <a:spcPct val="0"/>
        </a:spcBef>
        <a:spcAft>
          <a:spcPct val="0"/>
        </a:spcAft>
        <a:buClr>
          <a:srgbClr val="000000"/>
        </a:buClr>
        <a:buSzPct val="100000"/>
        <a:buFont typeface="Times New Roman" pitchFamily="18" charset="0"/>
        <a:defRPr sz="3000">
          <a:solidFill>
            <a:srgbClr val="000000"/>
          </a:solidFill>
          <a:latin typeface="+mj-lt"/>
          <a:ea typeface="Lucida Sans Unicode" charset="0"/>
          <a:cs typeface="+mj-cs"/>
        </a:defRPr>
      </a:lvl1pPr>
      <a:lvl2pPr algn="l" defTabSz="457200" rtl="0" eaLnBrk="0" fontAlgn="base" hangingPunct="0">
        <a:spcBef>
          <a:spcPct val="0"/>
        </a:spcBef>
        <a:spcAft>
          <a:spcPct val="0"/>
        </a:spcAft>
        <a:buClr>
          <a:srgbClr val="000000"/>
        </a:buClr>
        <a:buSzPct val="100000"/>
        <a:buFont typeface="Times New Roman" pitchFamily="18" charset="0"/>
        <a:defRPr sz="3000">
          <a:solidFill>
            <a:srgbClr val="000000"/>
          </a:solidFill>
          <a:latin typeface="Verdana" pitchFamily="32" charset="0"/>
          <a:ea typeface="Lucida Sans Unicode" charset="0"/>
          <a:cs typeface="Lucida Sans Unicode" charset="0"/>
        </a:defRPr>
      </a:lvl2pPr>
      <a:lvl3pPr algn="l" defTabSz="457200" rtl="0" eaLnBrk="0" fontAlgn="base" hangingPunct="0">
        <a:spcBef>
          <a:spcPct val="0"/>
        </a:spcBef>
        <a:spcAft>
          <a:spcPct val="0"/>
        </a:spcAft>
        <a:buClr>
          <a:srgbClr val="000000"/>
        </a:buClr>
        <a:buSzPct val="100000"/>
        <a:buFont typeface="Times New Roman" pitchFamily="18" charset="0"/>
        <a:defRPr sz="3000">
          <a:solidFill>
            <a:srgbClr val="000000"/>
          </a:solidFill>
          <a:latin typeface="Verdana" pitchFamily="32" charset="0"/>
          <a:ea typeface="Lucida Sans Unicode" charset="0"/>
          <a:cs typeface="Lucida Sans Unicode" charset="0"/>
        </a:defRPr>
      </a:lvl3pPr>
      <a:lvl4pPr algn="l" defTabSz="457200" rtl="0" eaLnBrk="0" fontAlgn="base" hangingPunct="0">
        <a:spcBef>
          <a:spcPct val="0"/>
        </a:spcBef>
        <a:spcAft>
          <a:spcPct val="0"/>
        </a:spcAft>
        <a:buClr>
          <a:srgbClr val="000000"/>
        </a:buClr>
        <a:buSzPct val="100000"/>
        <a:buFont typeface="Times New Roman" pitchFamily="18" charset="0"/>
        <a:defRPr sz="3000">
          <a:solidFill>
            <a:srgbClr val="000000"/>
          </a:solidFill>
          <a:latin typeface="Verdana" pitchFamily="32" charset="0"/>
          <a:ea typeface="Lucida Sans Unicode" charset="0"/>
          <a:cs typeface="Lucida Sans Unicode" charset="0"/>
        </a:defRPr>
      </a:lvl4pPr>
      <a:lvl5pPr algn="l" defTabSz="457200" rtl="0" eaLnBrk="0" fontAlgn="base" hangingPunct="0">
        <a:spcBef>
          <a:spcPct val="0"/>
        </a:spcBef>
        <a:spcAft>
          <a:spcPct val="0"/>
        </a:spcAft>
        <a:buClr>
          <a:srgbClr val="000000"/>
        </a:buClr>
        <a:buSzPct val="100000"/>
        <a:buFont typeface="Times New Roman" pitchFamily="18" charset="0"/>
        <a:defRPr sz="3000">
          <a:solidFill>
            <a:srgbClr val="000000"/>
          </a:solidFill>
          <a:latin typeface="Verdana" pitchFamily="32" charset="0"/>
          <a:ea typeface="Lucida Sans Unicode" charset="0"/>
          <a:cs typeface="Lucida Sans Unicode" charset="0"/>
        </a:defRPr>
      </a:lvl5pPr>
      <a:lvl6pPr marL="2514600" indent="-228600" algn="l" defTabSz="457200" rtl="0" eaLnBrk="0" fontAlgn="base" hangingPunct="0">
        <a:spcBef>
          <a:spcPct val="0"/>
        </a:spcBef>
        <a:spcAft>
          <a:spcPct val="0"/>
        </a:spcAft>
        <a:buClr>
          <a:srgbClr val="000000"/>
        </a:buClr>
        <a:buSzPct val="100000"/>
        <a:buFont typeface="Times New Roman" pitchFamily="16" charset="0"/>
        <a:defRPr sz="3000">
          <a:solidFill>
            <a:srgbClr val="000000"/>
          </a:solidFill>
          <a:latin typeface="Verdana" pitchFamily="32" charset="0"/>
          <a:cs typeface="Lucida Sans Unicode" charset="0"/>
        </a:defRPr>
      </a:lvl6pPr>
      <a:lvl7pPr marL="2971800" indent="-228600" algn="l" defTabSz="457200" rtl="0" eaLnBrk="0" fontAlgn="base" hangingPunct="0">
        <a:spcBef>
          <a:spcPct val="0"/>
        </a:spcBef>
        <a:spcAft>
          <a:spcPct val="0"/>
        </a:spcAft>
        <a:buClr>
          <a:srgbClr val="000000"/>
        </a:buClr>
        <a:buSzPct val="100000"/>
        <a:buFont typeface="Times New Roman" pitchFamily="16" charset="0"/>
        <a:defRPr sz="3000">
          <a:solidFill>
            <a:srgbClr val="000000"/>
          </a:solidFill>
          <a:latin typeface="Verdana" pitchFamily="32" charset="0"/>
          <a:cs typeface="Lucida Sans Unicode" charset="0"/>
        </a:defRPr>
      </a:lvl7pPr>
      <a:lvl8pPr marL="3429000" indent="-228600" algn="l" defTabSz="457200" rtl="0" eaLnBrk="0" fontAlgn="base" hangingPunct="0">
        <a:spcBef>
          <a:spcPct val="0"/>
        </a:spcBef>
        <a:spcAft>
          <a:spcPct val="0"/>
        </a:spcAft>
        <a:buClr>
          <a:srgbClr val="000000"/>
        </a:buClr>
        <a:buSzPct val="100000"/>
        <a:buFont typeface="Times New Roman" pitchFamily="16" charset="0"/>
        <a:defRPr sz="3000">
          <a:solidFill>
            <a:srgbClr val="000000"/>
          </a:solidFill>
          <a:latin typeface="Verdana" pitchFamily="32" charset="0"/>
          <a:cs typeface="Lucida Sans Unicode" charset="0"/>
        </a:defRPr>
      </a:lvl8pPr>
      <a:lvl9pPr marL="3886200" indent="-228600" algn="l" defTabSz="457200" rtl="0" eaLnBrk="0" fontAlgn="base" hangingPunct="0">
        <a:spcBef>
          <a:spcPct val="0"/>
        </a:spcBef>
        <a:spcAft>
          <a:spcPct val="0"/>
        </a:spcAft>
        <a:buClr>
          <a:srgbClr val="000000"/>
        </a:buClr>
        <a:buSzPct val="100000"/>
        <a:buFont typeface="Times New Roman" pitchFamily="16" charset="0"/>
        <a:defRPr sz="3000">
          <a:solidFill>
            <a:srgbClr val="000000"/>
          </a:solidFill>
          <a:latin typeface="Verdana" pitchFamily="32" charset="0"/>
          <a:cs typeface="Lucida Sans Unicode" charset="0"/>
        </a:defRPr>
      </a:lvl9pPr>
    </p:titleStyle>
    <p:bodyStyle>
      <a:lvl1pPr marL="342900" indent="-342900" algn="l" defTabSz="457200" rtl="0" eaLnBrk="0" fontAlgn="base" hangingPunct="0">
        <a:spcBef>
          <a:spcPts val="550"/>
        </a:spcBef>
        <a:spcAft>
          <a:spcPct val="0"/>
        </a:spcAft>
        <a:buClr>
          <a:srgbClr val="000000"/>
        </a:buClr>
        <a:buSzPct val="100000"/>
        <a:buFont typeface="Times New Roman" pitchFamily="18" charset="0"/>
        <a:buChar char="•"/>
        <a:defRPr sz="2200">
          <a:solidFill>
            <a:srgbClr val="000000"/>
          </a:solidFill>
          <a:latin typeface="+mn-lt"/>
          <a:ea typeface="Lucida Sans Unicode" charset="0"/>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Lucida Sans Unicode" charset="0"/>
          <a:cs typeface="+mn-cs"/>
        </a:defRPr>
      </a:lvl2pPr>
      <a:lvl3pPr marL="1143000" indent="-228600" algn="l" defTabSz="457200" rtl="0" eaLnBrk="0" fontAlgn="base" hangingPunct="0">
        <a:spcBef>
          <a:spcPts val="400"/>
        </a:spcBef>
        <a:spcAft>
          <a:spcPct val="0"/>
        </a:spcAft>
        <a:buClr>
          <a:srgbClr val="000000"/>
        </a:buClr>
        <a:buSzPct val="100000"/>
        <a:buFont typeface="Times New Roman" pitchFamily="18" charset="0"/>
        <a:buChar char="•"/>
        <a:defRPr sz="1600">
          <a:solidFill>
            <a:srgbClr val="000000"/>
          </a:solidFill>
          <a:latin typeface="+mn-lt"/>
          <a:ea typeface="Lucida Sans Unicode" charset="0"/>
          <a:cs typeface="+mn-cs"/>
        </a:defRPr>
      </a:lvl3pPr>
      <a:lvl4pPr marL="1600200" indent="-228600" algn="l" defTabSz="457200" rtl="0" eaLnBrk="0" fontAlgn="base" hangingPunct="0">
        <a:spcBef>
          <a:spcPts val="350"/>
        </a:spcBef>
        <a:spcAft>
          <a:spcPct val="0"/>
        </a:spcAft>
        <a:buClr>
          <a:srgbClr val="000000"/>
        </a:buClr>
        <a:buSzPct val="100000"/>
        <a:buFont typeface="Times New Roman" pitchFamily="18" charset="0"/>
        <a:buChar char="–"/>
        <a:defRPr sz="1400">
          <a:solidFill>
            <a:srgbClr val="000000"/>
          </a:solidFill>
          <a:latin typeface="+mn-lt"/>
          <a:ea typeface="Lucida Sans Unicode" charset="0"/>
          <a:cs typeface="+mn-cs"/>
        </a:defRPr>
      </a:lvl4pPr>
      <a:lvl5pPr marL="2057400" indent="-228600" algn="l" defTabSz="457200" rtl="0" eaLnBrk="0" fontAlgn="base" hangingPunct="0">
        <a:spcBef>
          <a:spcPts val="350"/>
        </a:spcBef>
        <a:spcAft>
          <a:spcPct val="0"/>
        </a:spcAft>
        <a:buClr>
          <a:srgbClr val="000000"/>
        </a:buClr>
        <a:buSzPct val="100000"/>
        <a:buFont typeface="Times New Roman" pitchFamily="18" charset="0"/>
        <a:buChar char="»"/>
        <a:defRPr sz="1400">
          <a:solidFill>
            <a:srgbClr val="000000"/>
          </a:solidFill>
          <a:latin typeface="+mn-lt"/>
          <a:ea typeface="Lucida Sans Unicode" charset="0"/>
          <a:cs typeface="+mn-cs"/>
        </a:defRPr>
      </a:lvl5pPr>
      <a:lvl6pPr marL="2514600" indent="-228600" algn="l" defTabSz="457200" rtl="0" eaLnBrk="0" fontAlgn="base" hangingPunct="0">
        <a:spcBef>
          <a:spcPts val="350"/>
        </a:spcBef>
        <a:spcAft>
          <a:spcPct val="0"/>
        </a:spcAft>
        <a:buClr>
          <a:srgbClr val="000000"/>
        </a:buClr>
        <a:buSzPct val="100000"/>
        <a:buFont typeface="Times New Roman" pitchFamily="16" charset="0"/>
        <a:defRPr sz="1400">
          <a:solidFill>
            <a:srgbClr val="000000"/>
          </a:solidFill>
          <a:latin typeface="+mn-lt"/>
          <a:cs typeface="+mn-cs"/>
        </a:defRPr>
      </a:lvl6pPr>
      <a:lvl7pPr marL="2971800" indent="-228600" algn="l" defTabSz="457200" rtl="0" eaLnBrk="0" fontAlgn="base" hangingPunct="0">
        <a:spcBef>
          <a:spcPts val="350"/>
        </a:spcBef>
        <a:spcAft>
          <a:spcPct val="0"/>
        </a:spcAft>
        <a:buClr>
          <a:srgbClr val="000000"/>
        </a:buClr>
        <a:buSzPct val="100000"/>
        <a:buFont typeface="Times New Roman" pitchFamily="16" charset="0"/>
        <a:defRPr sz="1400">
          <a:solidFill>
            <a:srgbClr val="000000"/>
          </a:solidFill>
          <a:latin typeface="+mn-lt"/>
          <a:cs typeface="+mn-cs"/>
        </a:defRPr>
      </a:lvl7pPr>
      <a:lvl8pPr marL="3429000" indent="-228600" algn="l" defTabSz="457200" rtl="0" eaLnBrk="0" fontAlgn="base" hangingPunct="0">
        <a:spcBef>
          <a:spcPts val="350"/>
        </a:spcBef>
        <a:spcAft>
          <a:spcPct val="0"/>
        </a:spcAft>
        <a:buClr>
          <a:srgbClr val="000000"/>
        </a:buClr>
        <a:buSzPct val="100000"/>
        <a:buFont typeface="Times New Roman" pitchFamily="16" charset="0"/>
        <a:defRPr sz="1400">
          <a:solidFill>
            <a:srgbClr val="000000"/>
          </a:solidFill>
          <a:latin typeface="+mn-lt"/>
          <a:cs typeface="+mn-cs"/>
        </a:defRPr>
      </a:lvl8pPr>
      <a:lvl9pPr marL="3886200" indent="-228600" algn="l" defTabSz="457200" rtl="0" eaLnBrk="0" fontAlgn="base" hangingPunct="0">
        <a:spcBef>
          <a:spcPts val="350"/>
        </a:spcBef>
        <a:spcAft>
          <a:spcPct val="0"/>
        </a:spcAft>
        <a:buClr>
          <a:srgbClr val="000000"/>
        </a:buClr>
        <a:buSzPct val="100000"/>
        <a:buFont typeface="Times New Roman" pitchFamily="16" charset="0"/>
        <a:defRPr sz="14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5122" name="Picture 1"/>
          <p:cNvPicPr>
            <a:picLocks noChangeAspect="1" noChangeArrowheads="1"/>
          </p:cNvPicPr>
          <p:nvPr/>
        </p:nvPicPr>
        <p:blipFill>
          <a:blip r:embed="rId15" cstate="print"/>
          <a:srcRect/>
          <a:stretch>
            <a:fillRect/>
          </a:stretch>
        </p:blipFill>
        <p:spPr bwMode="auto">
          <a:xfrm>
            <a:off x="0" y="0"/>
            <a:ext cx="9144000" cy="968375"/>
          </a:xfrm>
          <a:prstGeom prst="rect">
            <a:avLst/>
          </a:prstGeom>
          <a:noFill/>
          <a:ln w="9525">
            <a:noFill/>
            <a:round/>
            <a:headEnd/>
            <a:tailEnd/>
          </a:ln>
        </p:spPr>
      </p:pic>
      <p:sp>
        <p:nvSpPr>
          <p:cNvPr id="5123" name="Rectangle 2"/>
          <p:cNvSpPr>
            <a:spLocks noGrp="1" noChangeArrowheads="1"/>
          </p:cNvSpPr>
          <p:nvPr>
            <p:ph type="title"/>
          </p:nvPr>
        </p:nvSpPr>
        <p:spPr bwMode="auto">
          <a:xfrm>
            <a:off x="457200" y="966788"/>
            <a:ext cx="8223250" cy="801687"/>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a:t>Click to edit the title text format</a:t>
            </a:r>
          </a:p>
        </p:txBody>
      </p:sp>
      <p:sp>
        <p:nvSpPr>
          <p:cNvPr id="5124" name="Rectangle 3"/>
          <p:cNvSpPr>
            <a:spLocks noGrp="1" noChangeArrowheads="1"/>
          </p:cNvSpPr>
          <p:nvPr>
            <p:ph type="body" idx="1"/>
          </p:nvPr>
        </p:nvSpPr>
        <p:spPr bwMode="auto">
          <a:xfrm>
            <a:off x="457200" y="1866900"/>
            <a:ext cx="8223250" cy="433863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690" r:id="rId13"/>
  </p:sldLayoutIdLst>
  <p:transition spd="med">
    <p:cut thruBlk="1"/>
  </p:transition>
  <p:txStyles>
    <p:titleStyle>
      <a:lvl1pPr algn="l" defTabSz="457200" rtl="0" eaLnBrk="0" fontAlgn="base" hangingPunct="0">
        <a:spcBef>
          <a:spcPct val="0"/>
        </a:spcBef>
        <a:spcAft>
          <a:spcPct val="0"/>
        </a:spcAft>
        <a:buClr>
          <a:srgbClr val="000000"/>
        </a:buClr>
        <a:buSzPct val="100000"/>
        <a:buFont typeface="Times New Roman" pitchFamily="18" charset="0"/>
        <a:defRPr sz="3000">
          <a:solidFill>
            <a:srgbClr val="000000"/>
          </a:solidFill>
          <a:latin typeface="+mj-lt"/>
          <a:ea typeface="Lucida Sans Unicode" charset="0"/>
          <a:cs typeface="+mj-cs"/>
        </a:defRPr>
      </a:lvl1pPr>
      <a:lvl2pPr algn="l" defTabSz="457200" rtl="0" eaLnBrk="0" fontAlgn="base" hangingPunct="0">
        <a:spcBef>
          <a:spcPct val="0"/>
        </a:spcBef>
        <a:spcAft>
          <a:spcPct val="0"/>
        </a:spcAft>
        <a:buClr>
          <a:srgbClr val="000000"/>
        </a:buClr>
        <a:buSzPct val="100000"/>
        <a:buFont typeface="Times New Roman" pitchFamily="18" charset="0"/>
        <a:defRPr sz="3000">
          <a:solidFill>
            <a:srgbClr val="000000"/>
          </a:solidFill>
          <a:latin typeface="Verdana" pitchFamily="32" charset="0"/>
          <a:ea typeface="Lucida Sans Unicode" charset="0"/>
          <a:cs typeface="Lucida Sans Unicode" charset="0"/>
        </a:defRPr>
      </a:lvl2pPr>
      <a:lvl3pPr algn="l" defTabSz="457200" rtl="0" eaLnBrk="0" fontAlgn="base" hangingPunct="0">
        <a:spcBef>
          <a:spcPct val="0"/>
        </a:spcBef>
        <a:spcAft>
          <a:spcPct val="0"/>
        </a:spcAft>
        <a:buClr>
          <a:srgbClr val="000000"/>
        </a:buClr>
        <a:buSzPct val="100000"/>
        <a:buFont typeface="Times New Roman" pitchFamily="18" charset="0"/>
        <a:defRPr sz="3000">
          <a:solidFill>
            <a:srgbClr val="000000"/>
          </a:solidFill>
          <a:latin typeface="Verdana" pitchFamily="32" charset="0"/>
          <a:ea typeface="Lucida Sans Unicode" charset="0"/>
          <a:cs typeface="Lucida Sans Unicode" charset="0"/>
        </a:defRPr>
      </a:lvl3pPr>
      <a:lvl4pPr algn="l" defTabSz="457200" rtl="0" eaLnBrk="0" fontAlgn="base" hangingPunct="0">
        <a:spcBef>
          <a:spcPct val="0"/>
        </a:spcBef>
        <a:spcAft>
          <a:spcPct val="0"/>
        </a:spcAft>
        <a:buClr>
          <a:srgbClr val="000000"/>
        </a:buClr>
        <a:buSzPct val="100000"/>
        <a:buFont typeface="Times New Roman" pitchFamily="18" charset="0"/>
        <a:defRPr sz="3000">
          <a:solidFill>
            <a:srgbClr val="000000"/>
          </a:solidFill>
          <a:latin typeface="Verdana" pitchFamily="32" charset="0"/>
          <a:ea typeface="Lucida Sans Unicode" charset="0"/>
          <a:cs typeface="Lucida Sans Unicode" charset="0"/>
        </a:defRPr>
      </a:lvl4pPr>
      <a:lvl5pPr algn="l" defTabSz="457200" rtl="0" eaLnBrk="0" fontAlgn="base" hangingPunct="0">
        <a:spcBef>
          <a:spcPct val="0"/>
        </a:spcBef>
        <a:spcAft>
          <a:spcPct val="0"/>
        </a:spcAft>
        <a:buClr>
          <a:srgbClr val="000000"/>
        </a:buClr>
        <a:buSzPct val="100000"/>
        <a:buFont typeface="Times New Roman" pitchFamily="18" charset="0"/>
        <a:defRPr sz="3000">
          <a:solidFill>
            <a:srgbClr val="000000"/>
          </a:solidFill>
          <a:latin typeface="Verdana" pitchFamily="32" charset="0"/>
          <a:ea typeface="Lucida Sans Unicode" charset="0"/>
          <a:cs typeface="Lucida Sans Unicode" charset="0"/>
        </a:defRPr>
      </a:lvl5pPr>
      <a:lvl6pPr marL="2514600" indent="-228600" algn="l" defTabSz="457200" rtl="0" eaLnBrk="0" fontAlgn="base" hangingPunct="0">
        <a:spcBef>
          <a:spcPct val="0"/>
        </a:spcBef>
        <a:spcAft>
          <a:spcPct val="0"/>
        </a:spcAft>
        <a:buClr>
          <a:srgbClr val="000000"/>
        </a:buClr>
        <a:buSzPct val="100000"/>
        <a:buFont typeface="Times New Roman" pitchFamily="16" charset="0"/>
        <a:defRPr sz="3000">
          <a:solidFill>
            <a:srgbClr val="000000"/>
          </a:solidFill>
          <a:latin typeface="Verdana" pitchFamily="32" charset="0"/>
          <a:cs typeface="Lucida Sans Unicode" charset="0"/>
        </a:defRPr>
      </a:lvl6pPr>
      <a:lvl7pPr marL="2971800" indent="-228600" algn="l" defTabSz="457200" rtl="0" eaLnBrk="0" fontAlgn="base" hangingPunct="0">
        <a:spcBef>
          <a:spcPct val="0"/>
        </a:spcBef>
        <a:spcAft>
          <a:spcPct val="0"/>
        </a:spcAft>
        <a:buClr>
          <a:srgbClr val="000000"/>
        </a:buClr>
        <a:buSzPct val="100000"/>
        <a:buFont typeface="Times New Roman" pitchFamily="16" charset="0"/>
        <a:defRPr sz="3000">
          <a:solidFill>
            <a:srgbClr val="000000"/>
          </a:solidFill>
          <a:latin typeface="Verdana" pitchFamily="32" charset="0"/>
          <a:cs typeface="Lucida Sans Unicode" charset="0"/>
        </a:defRPr>
      </a:lvl7pPr>
      <a:lvl8pPr marL="3429000" indent="-228600" algn="l" defTabSz="457200" rtl="0" eaLnBrk="0" fontAlgn="base" hangingPunct="0">
        <a:spcBef>
          <a:spcPct val="0"/>
        </a:spcBef>
        <a:spcAft>
          <a:spcPct val="0"/>
        </a:spcAft>
        <a:buClr>
          <a:srgbClr val="000000"/>
        </a:buClr>
        <a:buSzPct val="100000"/>
        <a:buFont typeface="Times New Roman" pitchFamily="16" charset="0"/>
        <a:defRPr sz="3000">
          <a:solidFill>
            <a:srgbClr val="000000"/>
          </a:solidFill>
          <a:latin typeface="Verdana" pitchFamily="32" charset="0"/>
          <a:cs typeface="Lucida Sans Unicode" charset="0"/>
        </a:defRPr>
      </a:lvl8pPr>
      <a:lvl9pPr marL="3886200" indent="-228600" algn="l" defTabSz="457200" rtl="0" eaLnBrk="0" fontAlgn="base" hangingPunct="0">
        <a:spcBef>
          <a:spcPct val="0"/>
        </a:spcBef>
        <a:spcAft>
          <a:spcPct val="0"/>
        </a:spcAft>
        <a:buClr>
          <a:srgbClr val="000000"/>
        </a:buClr>
        <a:buSzPct val="100000"/>
        <a:buFont typeface="Times New Roman" pitchFamily="16" charset="0"/>
        <a:defRPr sz="3000">
          <a:solidFill>
            <a:srgbClr val="000000"/>
          </a:solidFill>
          <a:latin typeface="Verdana" pitchFamily="32" charset="0"/>
          <a:cs typeface="Lucida Sans Unicode" charset="0"/>
        </a:defRPr>
      </a:lvl9pPr>
    </p:titleStyle>
    <p:bodyStyle>
      <a:lvl1pPr marL="342900" indent="-342900" algn="l" defTabSz="457200" rtl="0" eaLnBrk="0" fontAlgn="base" hangingPunct="0">
        <a:spcBef>
          <a:spcPts val="550"/>
        </a:spcBef>
        <a:spcAft>
          <a:spcPct val="0"/>
        </a:spcAft>
        <a:buClr>
          <a:srgbClr val="000000"/>
        </a:buClr>
        <a:buSzPct val="100000"/>
        <a:buFont typeface="Times New Roman" pitchFamily="18" charset="0"/>
        <a:buChar char="•"/>
        <a:defRPr sz="2200">
          <a:solidFill>
            <a:srgbClr val="000000"/>
          </a:solidFill>
          <a:latin typeface="+mn-lt"/>
          <a:ea typeface="Lucida Sans Unicode" charset="0"/>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Lucida Sans Unicode" charset="0"/>
          <a:cs typeface="+mn-cs"/>
        </a:defRPr>
      </a:lvl2pPr>
      <a:lvl3pPr marL="1143000" indent="-228600" algn="l" defTabSz="457200" rtl="0" eaLnBrk="0" fontAlgn="base" hangingPunct="0">
        <a:spcBef>
          <a:spcPts val="400"/>
        </a:spcBef>
        <a:spcAft>
          <a:spcPct val="0"/>
        </a:spcAft>
        <a:buClr>
          <a:srgbClr val="000000"/>
        </a:buClr>
        <a:buSzPct val="100000"/>
        <a:buFont typeface="Times New Roman" pitchFamily="18" charset="0"/>
        <a:buChar char="•"/>
        <a:defRPr sz="1600">
          <a:solidFill>
            <a:srgbClr val="000000"/>
          </a:solidFill>
          <a:latin typeface="+mn-lt"/>
          <a:ea typeface="Lucida Sans Unicode" charset="0"/>
          <a:cs typeface="+mn-cs"/>
        </a:defRPr>
      </a:lvl3pPr>
      <a:lvl4pPr marL="1600200" indent="-228600" algn="l" defTabSz="457200" rtl="0" eaLnBrk="0" fontAlgn="base" hangingPunct="0">
        <a:spcBef>
          <a:spcPts val="350"/>
        </a:spcBef>
        <a:spcAft>
          <a:spcPct val="0"/>
        </a:spcAft>
        <a:buClr>
          <a:srgbClr val="000000"/>
        </a:buClr>
        <a:buSzPct val="100000"/>
        <a:buFont typeface="Times New Roman" pitchFamily="18" charset="0"/>
        <a:buChar char="–"/>
        <a:defRPr sz="1400">
          <a:solidFill>
            <a:srgbClr val="000000"/>
          </a:solidFill>
          <a:latin typeface="+mn-lt"/>
          <a:ea typeface="Lucida Sans Unicode" charset="0"/>
          <a:cs typeface="+mn-cs"/>
        </a:defRPr>
      </a:lvl4pPr>
      <a:lvl5pPr marL="2057400" indent="-228600" algn="l" defTabSz="457200" rtl="0" eaLnBrk="0" fontAlgn="base" hangingPunct="0">
        <a:spcBef>
          <a:spcPts val="350"/>
        </a:spcBef>
        <a:spcAft>
          <a:spcPct val="0"/>
        </a:spcAft>
        <a:buClr>
          <a:srgbClr val="000000"/>
        </a:buClr>
        <a:buSzPct val="100000"/>
        <a:buFont typeface="Times New Roman" pitchFamily="18" charset="0"/>
        <a:buChar char="»"/>
        <a:defRPr sz="1400">
          <a:solidFill>
            <a:srgbClr val="000000"/>
          </a:solidFill>
          <a:latin typeface="+mn-lt"/>
          <a:ea typeface="Lucida Sans Unicode" charset="0"/>
          <a:cs typeface="+mn-cs"/>
        </a:defRPr>
      </a:lvl5pPr>
      <a:lvl6pPr marL="2514600" indent="-228600" algn="l" defTabSz="457200" rtl="0" eaLnBrk="0" fontAlgn="base" hangingPunct="0">
        <a:spcBef>
          <a:spcPts val="350"/>
        </a:spcBef>
        <a:spcAft>
          <a:spcPct val="0"/>
        </a:spcAft>
        <a:buClr>
          <a:srgbClr val="000000"/>
        </a:buClr>
        <a:buSzPct val="100000"/>
        <a:buFont typeface="Times New Roman" pitchFamily="16" charset="0"/>
        <a:defRPr sz="1400">
          <a:solidFill>
            <a:srgbClr val="000000"/>
          </a:solidFill>
          <a:latin typeface="+mn-lt"/>
          <a:cs typeface="+mn-cs"/>
        </a:defRPr>
      </a:lvl6pPr>
      <a:lvl7pPr marL="2971800" indent="-228600" algn="l" defTabSz="457200" rtl="0" eaLnBrk="0" fontAlgn="base" hangingPunct="0">
        <a:spcBef>
          <a:spcPts val="350"/>
        </a:spcBef>
        <a:spcAft>
          <a:spcPct val="0"/>
        </a:spcAft>
        <a:buClr>
          <a:srgbClr val="000000"/>
        </a:buClr>
        <a:buSzPct val="100000"/>
        <a:buFont typeface="Times New Roman" pitchFamily="16" charset="0"/>
        <a:defRPr sz="1400">
          <a:solidFill>
            <a:srgbClr val="000000"/>
          </a:solidFill>
          <a:latin typeface="+mn-lt"/>
          <a:cs typeface="+mn-cs"/>
        </a:defRPr>
      </a:lvl7pPr>
      <a:lvl8pPr marL="3429000" indent="-228600" algn="l" defTabSz="457200" rtl="0" eaLnBrk="0" fontAlgn="base" hangingPunct="0">
        <a:spcBef>
          <a:spcPts val="350"/>
        </a:spcBef>
        <a:spcAft>
          <a:spcPct val="0"/>
        </a:spcAft>
        <a:buClr>
          <a:srgbClr val="000000"/>
        </a:buClr>
        <a:buSzPct val="100000"/>
        <a:buFont typeface="Times New Roman" pitchFamily="16" charset="0"/>
        <a:defRPr sz="1400">
          <a:solidFill>
            <a:srgbClr val="000000"/>
          </a:solidFill>
          <a:latin typeface="+mn-lt"/>
          <a:cs typeface="+mn-cs"/>
        </a:defRPr>
      </a:lvl8pPr>
      <a:lvl9pPr marL="3886200" indent="-228600" algn="l" defTabSz="457200" rtl="0" eaLnBrk="0" fontAlgn="base" hangingPunct="0">
        <a:spcBef>
          <a:spcPts val="350"/>
        </a:spcBef>
        <a:spcAft>
          <a:spcPct val="0"/>
        </a:spcAft>
        <a:buClr>
          <a:srgbClr val="000000"/>
        </a:buClr>
        <a:buSzPct val="100000"/>
        <a:buFont typeface="Times New Roman" pitchFamily="16" charset="0"/>
        <a:defRPr sz="14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xmlns="" id="{3361EAC5-76B5-4945-931B-2BC0CCF1899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xmlns="" id="{61CA34D3-9D24-42FB-BA94-72E43956C2D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2B8BBE9B-F678-4F1D-B37D-6C0EBD9E8FA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090B962-B2EC-4DEE-BD98-82F6A6BFAC35}" type="datetimeFigureOut">
              <a:rPr lang="zh-CN" altLang="en-US" smtClean="0"/>
              <a:pPr/>
              <a:t>2022/5/31</a:t>
            </a:fld>
            <a:endParaRPr lang="zh-CN" altLang="en-US"/>
          </a:p>
        </p:txBody>
      </p:sp>
      <p:sp>
        <p:nvSpPr>
          <p:cNvPr id="5" name="页脚占位符 4">
            <a:extLst>
              <a:ext uri="{FF2B5EF4-FFF2-40B4-BE49-F238E27FC236}">
                <a16:creationId xmlns:a16="http://schemas.microsoft.com/office/drawing/2014/main" xmlns="" id="{71E464EF-5877-4423-BB89-180CB598015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xmlns="" id="{FA440BDD-CCAC-4890-93C6-D887EF0007B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95EE4D-4BCC-46B0-ADE1-8FC02DC0F7E2}" type="slidenum">
              <a:rPr lang="zh-CN" altLang="en-US" smtClean="0"/>
              <a:pPr/>
              <a:t>‹#›</a:t>
            </a:fld>
            <a:endParaRPr lang="zh-CN" altLang="en-US"/>
          </a:p>
        </p:txBody>
      </p:sp>
    </p:spTree>
    <p:extLst>
      <p:ext uri="{BB962C8B-B14F-4D97-AF65-F5344CB8AC3E}">
        <p14:creationId xmlns:p14="http://schemas.microsoft.com/office/powerpoint/2010/main" xmlns="" val="3503032541"/>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transition spd="med">
    <p:cut thruBlk="1"/>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hyperlink" Target="https://www.jpmorganchase.com/corporate/About-JPMC/ab-business-principles.htm" TargetMode="External"/><Relationship Id="rId2" Type="http://schemas.openxmlformats.org/officeDocument/2006/relationships/notesSlide" Target="../notesSlides/notesSlide14.xml"/><Relationship Id="rId1" Type="http://schemas.openxmlformats.org/officeDocument/2006/relationships/slideLayout" Target="../slideLayouts/slideLayout15.xml"/><Relationship Id="rId4" Type="http://schemas.openxmlformats.org/officeDocument/2006/relationships/hyperlink" Target="https://plato.stanford.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9F30A3C-5E6D-4B40-81BE-CD4FEECEB787}"/>
              </a:ext>
            </a:extLst>
          </p:cNvPr>
          <p:cNvSpPr>
            <a:spLocks noGrp="1"/>
          </p:cNvSpPr>
          <p:nvPr>
            <p:ph type="ctrTitle"/>
          </p:nvPr>
        </p:nvSpPr>
        <p:spPr>
          <a:xfrm>
            <a:off x="685800" y="2693987"/>
            <a:ext cx="7772400" cy="1470025"/>
          </a:xfrm>
        </p:spPr>
        <p:txBody>
          <a:bodyPr>
            <a:normAutofit fontScale="90000"/>
          </a:bodyPr>
          <a:lstStyle/>
          <a:p>
            <a:pPr algn="ctr"/>
            <a:r>
              <a:rPr lang="en-US" dirty="0">
                <a:latin typeface="Book Antiqua" panose="02040602050305030304" pitchFamily="18" charset="0"/>
              </a:rPr>
              <a:t>What is an ethical dilemma in the business world? Can you think of any?</a:t>
            </a:r>
            <a:br>
              <a:rPr lang="en-US" dirty="0">
                <a:latin typeface="Book Antiqua" panose="02040602050305030304" pitchFamily="18" charset="0"/>
              </a:rPr>
            </a:br>
            <a:r>
              <a:rPr lang="en-US" dirty="0">
                <a:latin typeface="Book Antiqua" panose="02040602050305030304" pitchFamily="18" charset="0"/>
              </a:rPr>
              <a:t/>
            </a:r>
            <a:br>
              <a:rPr lang="en-US" dirty="0">
                <a:latin typeface="Book Antiqua" panose="02040602050305030304" pitchFamily="18" charset="0"/>
              </a:rPr>
            </a:br>
            <a:endParaRPr lang="en-US" dirty="0">
              <a:latin typeface="Book Antiqua" panose="02040602050305030304" pitchFamily="18" charset="0"/>
            </a:endParaRPr>
          </a:p>
        </p:txBody>
      </p:sp>
    </p:spTree>
    <p:extLst>
      <p:ext uri="{BB962C8B-B14F-4D97-AF65-F5344CB8AC3E}">
        <p14:creationId xmlns:p14="http://schemas.microsoft.com/office/powerpoint/2010/main" xmlns="" val="2581865929"/>
      </p:ext>
    </p:extLst>
  </p:cSld>
  <p:clrMapOvr>
    <a:masterClrMapping/>
  </p:clrMapOvr>
  <p:transition spd="med">
    <p:cut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9F30A3C-5E6D-4B40-81BE-CD4FEECEB787}"/>
              </a:ext>
            </a:extLst>
          </p:cNvPr>
          <p:cNvSpPr>
            <a:spLocks noGrp="1"/>
          </p:cNvSpPr>
          <p:nvPr>
            <p:ph type="ctrTitle"/>
          </p:nvPr>
        </p:nvSpPr>
        <p:spPr>
          <a:xfrm>
            <a:off x="685800" y="2693987"/>
            <a:ext cx="7772400" cy="1470025"/>
          </a:xfrm>
        </p:spPr>
        <p:txBody>
          <a:bodyPr>
            <a:normAutofit fontScale="90000"/>
          </a:bodyPr>
          <a:lstStyle/>
          <a:p>
            <a:pPr algn="ctr"/>
            <a:r>
              <a:rPr lang="en-US" dirty="0">
                <a:latin typeface="Book Antiqua" panose="02040602050305030304" pitchFamily="18" charset="0"/>
              </a:rPr>
              <a:t/>
            </a:r>
            <a:br>
              <a:rPr lang="en-US" dirty="0">
                <a:latin typeface="Book Antiqua" panose="02040602050305030304" pitchFamily="18" charset="0"/>
              </a:rPr>
            </a:br>
            <a:r>
              <a:rPr lang="en-US" dirty="0">
                <a:latin typeface="Book Antiqua" panose="02040602050305030304" pitchFamily="18" charset="0"/>
              </a:rPr>
              <a:t/>
            </a:r>
            <a:br>
              <a:rPr lang="en-US" dirty="0">
                <a:latin typeface="Book Antiqua" panose="02040602050305030304" pitchFamily="18" charset="0"/>
              </a:rPr>
            </a:br>
            <a:r>
              <a:rPr lang="en-US" dirty="0">
                <a:latin typeface="Book Antiqua" panose="02040602050305030304" pitchFamily="18" charset="0"/>
              </a:rPr>
              <a:t/>
            </a:r>
            <a:br>
              <a:rPr lang="en-US" dirty="0">
                <a:latin typeface="Book Antiqua" panose="02040602050305030304" pitchFamily="18" charset="0"/>
              </a:rPr>
            </a:br>
            <a:r>
              <a:rPr lang="en-US" dirty="0">
                <a:latin typeface="Book Antiqua" panose="02040602050305030304" pitchFamily="18" charset="0"/>
              </a:rPr>
              <a:t>Which Normative Approaches appear in your reasons?</a:t>
            </a:r>
            <a:br>
              <a:rPr lang="en-US" dirty="0">
                <a:latin typeface="Book Antiqua" panose="02040602050305030304" pitchFamily="18" charset="0"/>
              </a:rPr>
            </a:br>
            <a:r>
              <a:rPr lang="en-US" dirty="0">
                <a:latin typeface="Book Antiqua" panose="02040602050305030304" pitchFamily="18" charset="0"/>
              </a:rPr>
              <a:t/>
            </a:r>
            <a:br>
              <a:rPr lang="en-US" dirty="0">
                <a:latin typeface="Book Antiqua" panose="02040602050305030304" pitchFamily="18" charset="0"/>
              </a:rPr>
            </a:br>
            <a:r>
              <a:rPr lang="en-US" dirty="0">
                <a:latin typeface="Book Antiqua" panose="02040602050305030304" pitchFamily="18" charset="0"/>
              </a:rPr>
              <a:t/>
            </a:r>
            <a:br>
              <a:rPr lang="en-US" dirty="0">
                <a:latin typeface="Book Antiqua" panose="02040602050305030304" pitchFamily="18" charset="0"/>
              </a:rPr>
            </a:br>
            <a:endParaRPr lang="en-US" dirty="0">
              <a:highlight>
                <a:srgbClr val="FFFF00"/>
              </a:highlight>
              <a:latin typeface="Book Antiqua" panose="02040602050305030304" pitchFamily="18" charset="0"/>
            </a:endParaRPr>
          </a:p>
        </p:txBody>
      </p:sp>
    </p:spTree>
    <p:extLst>
      <p:ext uri="{BB962C8B-B14F-4D97-AF65-F5344CB8AC3E}">
        <p14:creationId xmlns:p14="http://schemas.microsoft.com/office/powerpoint/2010/main" xmlns="" val="3852940875"/>
      </p:ext>
    </p:extLst>
  </p:cSld>
  <p:clrMapOvr>
    <a:masterClrMapping/>
  </p:clrMapOvr>
  <p:transition spd="med">
    <p:cut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9F30A3C-5E6D-4B40-81BE-CD4FEECEB787}"/>
              </a:ext>
            </a:extLst>
          </p:cNvPr>
          <p:cNvSpPr>
            <a:spLocks noGrp="1"/>
          </p:cNvSpPr>
          <p:nvPr>
            <p:ph type="ctrTitle"/>
          </p:nvPr>
        </p:nvSpPr>
        <p:spPr>
          <a:xfrm>
            <a:off x="685800" y="1524001"/>
            <a:ext cx="7772400" cy="3733800"/>
          </a:xfrm>
        </p:spPr>
        <p:txBody>
          <a:bodyPr/>
          <a:lstStyle/>
          <a:p>
            <a:pPr algn="ctr"/>
            <a:r>
              <a:rPr lang="en-US" sz="2800" dirty="0">
                <a:latin typeface="Book Antiqua" panose="02040602050305030304" pitchFamily="18" charset="0"/>
              </a:rPr>
              <a:t>Normative Approaches in Organizations</a:t>
            </a:r>
            <a:br>
              <a:rPr lang="en-US" sz="2800" dirty="0">
                <a:latin typeface="Book Antiqua" panose="02040602050305030304" pitchFamily="18" charset="0"/>
              </a:rPr>
            </a:br>
            <a:r>
              <a:rPr lang="en-US" sz="2800" dirty="0">
                <a:latin typeface="Book Antiqua" panose="02040602050305030304" pitchFamily="18" charset="0"/>
              </a:rPr>
              <a:t/>
            </a:r>
            <a:br>
              <a:rPr lang="en-US" sz="2800" dirty="0">
                <a:latin typeface="Book Antiqua" panose="02040602050305030304" pitchFamily="18" charset="0"/>
              </a:rPr>
            </a:br>
            <a:endParaRPr lang="en-US" sz="2800" dirty="0">
              <a:latin typeface="Book Antiqua" panose="02040602050305030304" pitchFamily="18" charset="0"/>
            </a:endParaRPr>
          </a:p>
        </p:txBody>
      </p:sp>
    </p:spTree>
    <p:extLst>
      <p:ext uri="{BB962C8B-B14F-4D97-AF65-F5344CB8AC3E}">
        <p14:creationId xmlns:p14="http://schemas.microsoft.com/office/powerpoint/2010/main" xmlns="" val="321390723"/>
      </p:ext>
    </p:extLst>
  </p:cSld>
  <p:clrMapOvr>
    <a:masterClrMapping/>
  </p:clrMapOvr>
  <p:transition spd="med">
    <p:cut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E49A2332-0EDF-4CEB-8DB4-C2179CC7110C}"/>
              </a:ext>
            </a:extLst>
          </p:cNvPr>
          <p:cNvPicPr>
            <a:picLocks noChangeAspect="1"/>
          </p:cNvPicPr>
          <p:nvPr/>
        </p:nvPicPr>
        <p:blipFill>
          <a:blip r:embed="rId3"/>
          <a:stretch>
            <a:fillRect/>
          </a:stretch>
        </p:blipFill>
        <p:spPr>
          <a:xfrm>
            <a:off x="762000" y="1077816"/>
            <a:ext cx="7323099" cy="4702367"/>
          </a:xfrm>
          <a:prstGeom prst="rect">
            <a:avLst/>
          </a:prstGeom>
        </p:spPr>
      </p:pic>
      <p:sp>
        <p:nvSpPr>
          <p:cNvPr id="4" name="Rectangle 3">
            <a:extLst>
              <a:ext uri="{FF2B5EF4-FFF2-40B4-BE49-F238E27FC236}">
                <a16:creationId xmlns:a16="http://schemas.microsoft.com/office/drawing/2014/main" xmlns="" id="{87D7F976-B684-40EB-9A9A-D7C745500DB1}"/>
              </a:ext>
            </a:extLst>
          </p:cNvPr>
          <p:cNvSpPr/>
          <p:nvPr/>
        </p:nvSpPr>
        <p:spPr>
          <a:xfrm>
            <a:off x="1058901" y="5943600"/>
            <a:ext cx="7924800" cy="307777"/>
          </a:xfrm>
          <a:prstGeom prst="rect">
            <a:avLst/>
          </a:prstGeom>
        </p:spPr>
        <p:txBody>
          <a:bodyPr wrap="square">
            <a:spAutoFit/>
          </a:bodyPr>
          <a:lstStyle/>
          <a:p>
            <a:r>
              <a:rPr lang="en-US" sz="1400" dirty="0">
                <a:latin typeface="Book Antiqua" panose="02040602050305030304" pitchFamily="18" charset="0"/>
              </a:rPr>
              <a:t>https://www.jpmorganchase.com/corporate/About-JPMC/ab-business-principles.htm</a:t>
            </a:r>
          </a:p>
        </p:txBody>
      </p:sp>
    </p:spTree>
    <p:extLst>
      <p:ext uri="{BB962C8B-B14F-4D97-AF65-F5344CB8AC3E}">
        <p14:creationId xmlns:p14="http://schemas.microsoft.com/office/powerpoint/2010/main" xmlns="" val="3316207031"/>
      </p:ext>
    </p:extLst>
  </p:cSld>
  <p:clrMapOvr>
    <a:masterClrMapping/>
  </p:clrMapOvr>
  <p:transition spd="med">
    <p:cut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9F30A3C-5E6D-4B40-81BE-CD4FEECEB787}"/>
              </a:ext>
            </a:extLst>
          </p:cNvPr>
          <p:cNvSpPr>
            <a:spLocks noGrp="1"/>
          </p:cNvSpPr>
          <p:nvPr>
            <p:ph type="ctrTitle"/>
          </p:nvPr>
        </p:nvSpPr>
        <p:spPr>
          <a:xfrm>
            <a:off x="685800" y="2693987"/>
            <a:ext cx="7772400" cy="1470025"/>
          </a:xfrm>
        </p:spPr>
        <p:txBody>
          <a:bodyPr>
            <a:normAutofit fontScale="90000"/>
          </a:bodyPr>
          <a:lstStyle/>
          <a:p>
            <a:pPr algn="ctr"/>
            <a:r>
              <a:rPr lang="en-US" dirty="0">
                <a:latin typeface="Book Antiqua" panose="02040602050305030304" pitchFamily="18" charset="0"/>
              </a:rPr>
              <a:t/>
            </a:r>
            <a:br>
              <a:rPr lang="en-US" dirty="0">
                <a:latin typeface="Book Antiqua" panose="02040602050305030304" pitchFamily="18" charset="0"/>
              </a:rPr>
            </a:br>
            <a:r>
              <a:rPr lang="en-US" dirty="0">
                <a:latin typeface="Book Antiqua" panose="02040602050305030304" pitchFamily="18" charset="0"/>
              </a:rPr>
              <a:t/>
            </a:r>
            <a:br>
              <a:rPr lang="en-US" dirty="0">
                <a:latin typeface="Book Antiqua" panose="02040602050305030304" pitchFamily="18" charset="0"/>
              </a:rPr>
            </a:br>
            <a:r>
              <a:rPr lang="en-US" dirty="0">
                <a:latin typeface="Book Antiqua" panose="02040602050305030304" pitchFamily="18" charset="0"/>
              </a:rPr>
              <a:t/>
            </a:r>
            <a:br>
              <a:rPr lang="en-US" dirty="0">
                <a:latin typeface="Book Antiqua" panose="02040602050305030304" pitchFamily="18" charset="0"/>
              </a:rPr>
            </a:br>
            <a:r>
              <a:rPr lang="en-US" dirty="0">
                <a:latin typeface="Book Antiqua" panose="02040602050305030304" pitchFamily="18" charset="0"/>
              </a:rPr>
              <a:t>Which Normative Approaches appear in </a:t>
            </a:r>
            <a:br>
              <a:rPr lang="en-US" dirty="0">
                <a:latin typeface="Book Antiqua" panose="02040602050305030304" pitchFamily="18" charset="0"/>
              </a:rPr>
            </a:br>
            <a:r>
              <a:rPr lang="en-US" dirty="0">
                <a:latin typeface="Book Antiqua" panose="02040602050305030304" pitchFamily="18" charset="0"/>
              </a:rPr>
              <a:t>J.P. Morgan Chase &amp; Co.’s Business Principles ?</a:t>
            </a:r>
            <a:br>
              <a:rPr lang="en-US" dirty="0">
                <a:latin typeface="Book Antiqua" panose="02040602050305030304" pitchFamily="18" charset="0"/>
              </a:rPr>
            </a:br>
            <a:r>
              <a:rPr lang="en-US" dirty="0">
                <a:latin typeface="Book Antiqua" panose="02040602050305030304" pitchFamily="18" charset="0"/>
              </a:rPr>
              <a:t/>
            </a:r>
            <a:br>
              <a:rPr lang="en-US" dirty="0">
                <a:latin typeface="Book Antiqua" panose="02040602050305030304" pitchFamily="18" charset="0"/>
              </a:rPr>
            </a:br>
            <a:r>
              <a:rPr lang="en-US" dirty="0">
                <a:latin typeface="Book Antiqua" panose="02040602050305030304" pitchFamily="18" charset="0"/>
              </a:rPr>
              <a:t/>
            </a:r>
            <a:br>
              <a:rPr lang="en-US" dirty="0">
                <a:latin typeface="Book Antiqua" panose="02040602050305030304" pitchFamily="18" charset="0"/>
              </a:rPr>
            </a:br>
            <a:endParaRPr lang="en-US" dirty="0">
              <a:highlight>
                <a:srgbClr val="FFFF00"/>
              </a:highlight>
              <a:latin typeface="Book Antiqua" panose="02040602050305030304" pitchFamily="18" charset="0"/>
            </a:endParaRPr>
          </a:p>
        </p:txBody>
      </p:sp>
    </p:spTree>
    <p:extLst>
      <p:ext uri="{BB962C8B-B14F-4D97-AF65-F5344CB8AC3E}">
        <p14:creationId xmlns:p14="http://schemas.microsoft.com/office/powerpoint/2010/main" xmlns="" val="3923099502"/>
      </p:ext>
    </p:extLst>
  </p:cSld>
  <p:clrMapOvr>
    <a:masterClrMapping/>
  </p:clrMapOvr>
  <p:transition spd="med">
    <p:cut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9F30A3C-5E6D-4B40-81BE-CD4FEECEB787}"/>
              </a:ext>
            </a:extLst>
          </p:cNvPr>
          <p:cNvSpPr>
            <a:spLocks noGrp="1"/>
          </p:cNvSpPr>
          <p:nvPr>
            <p:ph type="ctrTitle"/>
          </p:nvPr>
        </p:nvSpPr>
        <p:spPr>
          <a:xfrm>
            <a:off x="685800" y="1447800"/>
            <a:ext cx="7772400" cy="4571999"/>
          </a:xfrm>
        </p:spPr>
        <p:txBody>
          <a:bodyPr>
            <a:normAutofit fontScale="90000"/>
          </a:bodyPr>
          <a:lstStyle/>
          <a:p>
            <a:r>
              <a:rPr lang="en-US" sz="1800" b="1" dirty="0">
                <a:latin typeface="Book Antiqua" panose="02040602050305030304" pitchFamily="18" charset="0"/>
              </a:rPr>
              <a:t/>
            </a:r>
            <a:br>
              <a:rPr lang="en-US" sz="1800" b="1" dirty="0">
                <a:latin typeface="Book Antiqua" panose="02040602050305030304" pitchFamily="18" charset="0"/>
              </a:rPr>
            </a:br>
            <a:r>
              <a:rPr lang="en-US" sz="1800" b="1" dirty="0">
                <a:latin typeface="Book Antiqua" panose="02040602050305030304" pitchFamily="18" charset="0"/>
              </a:rPr>
              <a:t>REFERENCES</a:t>
            </a:r>
            <a:r>
              <a:rPr lang="en-US" sz="1800" dirty="0">
                <a:latin typeface="Book Antiqua" panose="02040602050305030304" pitchFamily="18" charset="0"/>
              </a:rPr>
              <a:t/>
            </a:r>
            <a:br>
              <a:rPr lang="en-US" sz="1800" dirty="0">
                <a:latin typeface="Book Antiqua" panose="02040602050305030304" pitchFamily="18" charset="0"/>
              </a:rPr>
            </a:br>
            <a:r>
              <a:rPr lang="en-US" sz="1800" dirty="0">
                <a:highlight>
                  <a:srgbClr val="FFFF00"/>
                </a:highlight>
                <a:latin typeface="Book Antiqua" panose="02040602050305030304" pitchFamily="18" charset="0"/>
              </a:rPr>
              <a:t/>
            </a:r>
            <a:br>
              <a:rPr lang="en-US" sz="1800" dirty="0">
                <a:highlight>
                  <a:srgbClr val="FFFF00"/>
                </a:highlight>
                <a:latin typeface="Book Antiqua" panose="02040602050305030304" pitchFamily="18" charset="0"/>
              </a:rPr>
            </a:br>
            <a:r>
              <a:rPr lang="en-US" sz="1800" dirty="0">
                <a:latin typeface="Book Antiqua" panose="02040602050305030304" pitchFamily="18" charset="0"/>
              </a:rPr>
              <a:t>1. Benjamin, K. &amp; Skinner, C. 2020. </a:t>
            </a:r>
            <a:r>
              <a:rPr lang="en-US" sz="1800" u="sng" dirty="0">
                <a:latin typeface="Book Antiqua" panose="02040602050305030304" pitchFamily="18" charset="0"/>
              </a:rPr>
              <a:t>Get It Done</a:t>
            </a:r>
            <a:r>
              <a:rPr lang="en-US" sz="1800" dirty="0">
                <a:latin typeface="Book Antiqua" panose="02040602050305030304" pitchFamily="18" charset="0"/>
              </a:rPr>
              <a:t>. NY Federal Reserve Bank: Education &amp; Industry Forum.</a:t>
            </a:r>
            <a:br>
              <a:rPr lang="en-US" sz="1800" dirty="0">
                <a:latin typeface="Book Antiqua" panose="02040602050305030304" pitchFamily="18" charset="0"/>
              </a:rPr>
            </a:br>
            <a:r>
              <a:rPr lang="en-US" sz="1800" dirty="0">
                <a:highlight>
                  <a:srgbClr val="FFFF00"/>
                </a:highlight>
                <a:latin typeface="Book Antiqua" panose="02040602050305030304" pitchFamily="18" charset="0"/>
              </a:rPr>
              <a:t/>
            </a:r>
            <a:br>
              <a:rPr lang="en-US" sz="1800" dirty="0">
                <a:highlight>
                  <a:srgbClr val="FFFF00"/>
                </a:highlight>
                <a:latin typeface="Book Antiqua" panose="02040602050305030304" pitchFamily="18" charset="0"/>
              </a:rPr>
            </a:br>
            <a:r>
              <a:rPr lang="en-US" sz="1800" dirty="0">
                <a:latin typeface="Book Antiqua" panose="02040602050305030304" pitchFamily="18" charset="0"/>
              </a:rPr>
              <a:t>2. JP Morgan Chase Principles. 2020. </a:t>
            </a:r>
            <a:r>
              <a:rPr lang="en-US" sz="1800" u="sng" dirty="0">
                <a:latin typeface="Book Antiqua" panose="02040602050305030304" pitchFamily="18" charset="0"/>
              </a:rPr>
              <a:t>Business Principles</a:t>
            </a:r>
            <a:r>
              <a:rPr lang="en-US" sz="1800" dirty="0">
                <a:latin typeface="Book Antiqua" panose="02040602050305030304" pitchFamily="18" charset="0"/>
              </a:rPr>
              <a:t>. </a:t>
            </a:r>
            <a:r>
              <a:rPr lang="en-US" sz="1800" dirty="0">
                <a:latin typeface="Book Antiqua" panose="02040602050305030304" pitchFamily="18" charset="0"/>
                <a:hlinkClick r:id="rId3"/>
              </a:rPr>
              <a:t>https://www.jpmorganchase.com/corporate/About-JPMC/ab-business-principles.htm</a:t>
            </a:r>
            <a:r>
              <a:rPr lang="en-US" sz="1800" dirty="0">
                <a:latin typeface="Book Antiqua" panose="02040602050305030304" pitchFamily="18" charset="0"/>
              </a:rPr>
              <a:t/>
            </a:r>
            <a:br>
              <a:rPr lang="en-US" sz="1800" dirty="0">
                <a:latin typeface="Book Antiqua" panose="02040602050305030304" pitchFamily="18" charset="0"/>
              </a:rPr>
            </a:br>
            <a:r>
              <a:rPr lang="en-US" sz="1800" dirty="0">
                <a:latin typeface="Book Antiqua" panose="02040602050305030304" pitchFamily="18" charset="0"/>
              </a:rPr>
              <a:t/>
            </a:r>
            <a:br>
              <a:rPr lang="en-US" sz="1800" dirty="0">
                <a:latin typeface="Book Antiqua" panose="02040602050305030304" pitchFamily="18" charset="0"/>
              </a:rPr>
            </a:br>
            <a:r>
              <a:rPr lang="en-US" sz="1800" dirty="0">
                <a:latin typeface="Book Antiqua" panose="02040602050305030304" pitchFamily="18" charset="0"/>
              </a:rPr>
              <a:t>3. Stanford Encyclopedia of Philosophy. </a:t>
            </a:r>
            <a:r>
              <a:rPr lang="en-US" sz="1800" dirty="0">
                <a:latin typeface="Book Antiqua" panose="02040602050305030304" pitchFamily="18" charset="0"/>
                <a:hlinkClick r:id="rId4"/>
              </a:rPr>
              <a:t>https://plato.stanford.edu/</a:t>
            </a:r>
            <a:r>
              <a:rPr lang="en-US" sz="1800" dirty="0">
                <a:latin typeface="Book Antiqua" panose="02040602050305030304" pitchFamily="18" charset="0"/>
              </a:rPr>
              <a:t/>
            </a:r>
            <a:br>
              <a:rPr lang="en-US" sz="1800" dirty="0">
                <a:latin typeface="Book Antiqua" panose="02040602050305030304" pitchFamily="18" charset="0"/>
              </a:rPr>
            </a:br>
            <a:r>
              <a:rPr lang="en-US" sz="1800" dirty="0">
                <a:highlight>
                  <a:srgbClr val="FFFF00"/>
                </a:highlight>
                <a:latin typeface="Book Antiqua" panose="02040602050305030304" pitchFamily="18" charset="0"/>
              </a:rPr>
              <a:t/>
            </a:r>
            <a:br>
              <a:rPr lang="en-US" sz="1800" dirty="0">
                <a:highlight>
                  <a:srgbClr val="FFFF00"/>
                </a:highlight>
                <a:latin typeface="Book Antiqua" panose="02040602050305030304" pitchFamily="18" charset="0"/>
              </a:rPr>
            </a:br>
            <a:r>
              <a:rPr lang="en-US" sz="1800" dirty="0">
                <a:latin typeface="Book Antiqua" panose="02040602050305030304" pitchFamily="18" charset="0"/>
              </a:rPr>
              <a:t>4. Velasquez, M. &amp; Andre, C. 2015. </a:t>
            </a:r>
            <a:r>
              <a:rPr lang="en-US" sz="1800" u="sng" dirty="0">
                <a:latin typeface="Book Antiqua" panose="02040602050305030304" pitchFamily="18" charset="0"/>
              </a:rPr>
              <a:t>Thinking Ethically</a:t>
            </a:r>
            <a:r>
              <a:rPr lang="en-US" sz="1800" dirty="0">
                <a:latin typeface="Book Antiqua" panose="02040602050305030304" pitchFamily="18" charset="0"/>
              </a:rPr>
              <a:t>. https://www.scu.edu/ethics/ethics-resources/ethical-decision-making/thinking-ethically/ </a:t>
            </a:r>
            <a:br>
              <a:rPr lang="en-US" sz="1800" dirty="0">
                <a:latin typeface="Book Antiqua" panose="02040602050305030304" pitchFamily="18" charset="0"/>
              </a:rPr>
            </a:br>
            <a:r>
              <a:rPr lang="en-US" sz="1800" dirty="0">
                <a:latin typeface="Book Antiqua" panose="02040602050305030304" pitchFamily="18" charset="0"/>
              </a:rPr>
              <a:t/>
            </a:r>
            <a:br>
              <a:rPr lang="en-US" sz="1800" dirty="0">
                <a:latin typeface="Book Antiqua" panose="02040602050305030304" pitchFamily="18" charset="0"/>
              </a:rPr>
            </a:br>
            <a:r>
              <a:rPr lang="en-US" sz="1800" dirty="0">
                <a:latin typeface="Book Antiqua" panose="02040602050305030304" pitchFamily="18" charset="0"/>
              </a:rPr>
              <a:t>5. Von </a:t>
            </a:r>
            <a:r>
              <a:rPr lang="en-US" sz="1800" dirty="0" err="1">
                <a:latin typeface="Book Antiqua" panose="02040602050305030304" pitchFamily="18" charset="0"/>
              </a:rPr>
              <a:t>Kriegstein</a:t>
            </a:r>
            <a:r>
              <a:rPr lang="en-US" sz="1800" dirty="0">
                <a:latin typeface="Book Antiqua" panose="02040602050305030304" pitchFamily="18" charset="0"/>
              </a:rPr>
              <a:t>, H. 2017. </a:t>
            </a:r>
            <a:r>
              <a:rPr lang="en-US" sz="1800" u="sng" dirty="0">
                <a:latin typeface="Book Antiqua" panose="02040602050305030304" pitchFamily="18" charset="0"/>
              </a:rPr>
              <a:t>In Your Face: A Decision Regarding Privacy and Technology in a Hiring Process</a:t>
            </a:r>
            <a:r>
              <a:rPr lang="en-US" sz="1800" dirty="0">
                <a:latin typeface="Book Antiqua" panose="02040602050305030304" pitchFamily="18" charset="0"/>
              </a:rPr>
              <a:t>. Ted Rogers School of Management: Ethical Leadership Case Study Collection.  </a:t>
            </a:r>
            <a:r>
              <a:rPr lang="en-US" dirty="0"/>
              <a:t/>
            </a:r>
            <a:br>
              <a:rPr lang="en-US" dirty="0"/>
            </a:br>
            <a:endParaRPr lang="en-US" sz="1800" dirty="0">
              <a:latin typeface="Book Antiqua" panose="02040602050305030304" pitchFamily="18" charset="0"/>
            </a:endParaRPr>
          </a:p>
        </p:txBody>
      </p:sp>
    </p:spTree>
    <p:extLst>
      <p:ext uri="{BB962C8B-B14F-4D97-AF65-F5344CB8AC3E}">
        <p14:creationId xmlns:p14="http://schemas.microsoft.com/office/powerpoint/2010/main" xmlns="" val="600471538"/>
      </p:ext>
    </p:extLst>
  </p:cSld>
  <p:clrMapOvr>
    <a:masterClrMapping/>
  </p:clrMapOvr>
  <p:transition spd="med">
    <p:cut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9F30A3C-5E6D-4B40-81BE-CD4FEECEB787}"/>
              </a:ext>
            </a:extLst>
          </p:cNvPr>
          <p:cNvSpPr>
            <a:spLocks noGrp="1"/>
          </p:cNvSpPr>
          <p:nvPr>
            <p:ph type="ctrTitle"/>
          </p:nvPr>
        </p:nvSpPr>
        <p:spPr>
          <a:xfrm>
            <a:off x="685800" y="2693987"/>
            <a:ext cx="7772400" cy="1470025"/>
          </a:xfrm>
        </p:spPr>
        <p:txBody>
          <a:bodyPr>
            <a:normAutofit fontScale="90000"/>
          </a:bodyPr>
          <a:lstStyle/>
          <a:p>
            <a:pPr algn="ctr"/>
            <a:r>
              <a:rPr lang="en-US" dirty="0">
                <a:latin typeface="Book Antiqua" panose="02040602050305030304" pitchFamily="18" charset="0"/>
              </a:rPr>
              <a:t>How do you determine what is ‘right’ or ‘wrong’ when faced with an ethical dilemma?</a:t>
            </a:r>
            <a:br>
              <a:rPr lang="en-US" dirty="0">
                <a:latin typeface="Book Antiqua" panose="02040602050305030304" pitchFamily="18" charset="0"/>
              </a:rPr>
            </a:br>
            <a:r>
              <a:rPr lang="en-US" dirty="0">
                <a:latin typeface="Book Antiqua" panose="02040602050305030304" pitchFamily="18" charset="0"/>
              </a:rPr>
              <a:t/>
            </a:r>
            <a:br>
              <a:rPr lang="en-US" dirty="0">
                <a:latin typeface="Book Antiqua" panose="02040602050305030304" pitchFamily="18" charset="0"/>
              </a:rPr>
            </a:br>
            <a:endParaRPr lang="en-US" dirty="0">
              <a:latin typeface="Book Antiqua" panose="02040602050305030304" pitchFamily="18" charset="0"/>
            </a:endParaRPr>
          </a:p>
        </p:txBody>
      </p:sp>
    </p:spTree>
    <p:extLst>
      <p:ext uri="{BB962C8B-B14F-4D97-AF65-F5344CB8AC3E}">
        <p14:creationId xmlns:p14="http://schemas.microsoft.com/office/powerpoint/2010/main" xmlns="" val="3850665160"/>
      </p:ext>
    </p:extLst>
  </p:cSld>
  <p:clrMapOvr>
    <a:masterClrMapping/>
  </p:clrMapOvr>
  <p:transition spd="med">
    <p:cut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9F30A3C-5E6D-4B40-81BE-CD4FEECEB787}"/>
              </a:ext>
            </a:extLst>
          </p:cNvPr>
          <p:cNvSpPr>
            <a:spLocks noGrp="1"/>
          </p:cNvSpPr>
          <p:nvPr>
            <p:ph type="ctrTitle"/>
          </p:nvPr>
        </p:nvSpPr>
        <p:spPr>
          <a:xfrm>
            <a:off x="685800" y="2693987"/>
            <a:ext cx="7772400" cy="1470025"/>
          </a:xfrm>
        </p:spPr>
        <p:txBody>
          <a:bodyPr>
            <a:normAutofit fontScale="90000"/>
          </a:bodyPr>
          <a:lstStyle/>
          <a:p>
            <a:pPr algn="ctr"/>
            <a:r>
              <a:rPr lang="en-US" dirty="0">
                <a:latin typeface="Book Antiqua" panose="02040602050305030304" pitchFamily="18" charset="0"/>
              </a:rPr>
              <a:t/>
            </a:r>
            <a:br>
              <a:rPr lang="en-US" dirty="0">
                <a:latin typeface="Book Antiqua" panose="02040602050305030304" pitchFamily="18" charset="0"/>
              </a:rPr>
            </a:br>
            <a:r>
              <a:rPr lang="en-US" dirty="0">
                <a:latin typeface="Book Antiqua" panose="02040602050305030304" pitchFamily="18" charset="0"/>
              </a:rPr>
              <a:t>In a Business Ethics class, we often start by learning about normative theories which are theories about what is ‘right’ and ‘wrong’</a:t>
            </a:r>
            <a:br>
              <a:rPr lang="en-US" dirty="0">
                <a:latin typeface="Book Antiqua" panose="02040602050305030304" pitchFamily="18" charset="0"/>
              </a:rPr>
            </a:br>
            <a:r>
              <a:rPr lang="en-US" dirty="0">
                <a:latin typeface="Book Antiqua" panose="02040602050305030304" pitchFamily="18" charset="0"/>
              </a:rPr>
              <a:t/>
            </a:r>
            <a:br>
              <a:rPr lang="en-US" dirty="0">
                <a:latin typeface="Book Antiqua" panose="02040602050305030304" pitchFamily="18" charset="0"/>
              </a:rPr>
            </a:br>
            <a:endParaRPr lang="en-US" dirty="0">
              <a:latin typeface="Book Antiqua" panose="02040602050305030304" pitchFamily="18" charset="0"/>
            </a:endParaRPr>
          </a:p>
        </p:txBody>
      </p:sp>
    </p:spTree>
    <p:extLst>
      <p:ext uri="{BB962C8B-B14F-4D97-AF65-F5344CB8AC3E}">
        <p14:creationId xmlns:p14="http://schemas.microsoft.com/office/powerpoint/2010/main" xmlns="" val="898785820"/>
      </p:ext>
    </p:extLst>
  </p:cSld>
  <p:clrMapOvr>
    <a:masterClrMapping/>
  </p:clrMapOvr>
  <p:transition spd="med">
    <p:cut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9F30A3C-5E6D-4B40-81BE-CD4FEECEB787}"/>
              </a:ext>
            </a:extLst>
          </p:cNvPr>
          <p:cNvSpPr>
            <a:spLocks noGrp="1"/>
          </p:cNvSpPr>
          <p:nvPr>
            <p:ph type="ctrTitle"/>
          </p:nvPr>
        </p:nvSpPr>
        <p:spPr>
          <a:xfrm>
            <a:off x="685800" y="1524001"/>
            <a:ext cx="7772400" cy="3733800"/>
          </a:xfrm>
        </p:spPr>
        <p:txBody>
          <a:bodyPr>
            <a:normAutofit fontScale="90000"/>
          </a:bodyPr>
          <a:lstStyle/>
          <a:p>
            <a:pPr algn="ctr"/>
            <a:r>
              <a:rPr lang="en-US" dirty="0">
                <a:latin typeface="Book Antiqua" panose="02040602050305030304" pitchFamily="18" charset="0"/>
              </a:rPr>
              <a:t/>
            </a:r>
            <a:br>
              <a:rPr lang="en-US" dirty="0">
                <a:latin typeface="Book Antiqua" panose="02040602050305030304" pitchFamily="18" charset="0"/>
              </a:rPr>
            </a:br>
            <a:r>
              <a:rPr lang="en-US" dirty="0">
                <a:latin typeface="Book Antiqua" panose="02040602050305030304" pitchFamily="18" charset="0"/>
              </a:rPr>
              <a:t/>
            </a:r>
            <a:br>
              <a:rPr lang="en-US" dirty="0">
                <a:latin typeface="Book Antiqua" panose="02040602050305030304" pitchFamily="18" charset="0"/>
              </a:rPr>
            </a:br>
            <a:r>
              <a:rPr lang="en-US" sz="3600" dirty="0">
                <a:latin typeface="Book Antiqua" panose="02040602050305030304" pitchFamily="18" charset="0"/>
              </a:rPr>
              <a:t>Normative Approaches</a:t>
            </a:r>
            <a:r>
              <a:rPr lang="en-US" dirty="0">
                <a:latin typeface="Book Antiqua" panose="02040602050305030304" pitchFamily="18" charset="0"/>
              </a:rPr>
              <a:t/>
            </a:r>
            <a:br>
              <a:rPr lang="en-US" dirty="0">
                <a:latin typeface="Book Antiqua" panose="02040602050305030304" pitchFamily="18" charset="0"/>
              </a:rPr>
            </a:br>
            <a:r>
              <a:rPr lang="en-US" dirty="0">
                <a:latin typeface="Book Antiqua" panose="02040602050305030304" pitchFamily="18" charset="0"/>
              </a:rPr>
              <a:t/>
            </a:r>
            <a:br>
              <a:rPr lang="en-US" dirty="0">
                <a:latin typeface="Book Antiqua" panose="02040602050305030304" pitchFamily="18" charset="0"/>
              </a:rPr>
            </a:br>
            <a:r>
              <a:rPr lang="en-US" sz="2000" u="sng" dirty="0">
                <a:latin typeface="Book Antiqua" panose="02040602050305030304" pitchFamily="18" charset="0"/>
              </a:rPr>
              <a:t/>
            </a:r>
            <a:br>
              <a:rPr lang="en-US" sz="2000" u="sng" dirty="0">
                <a:latin typeface="Book Antiqua" panose="02040602050305030304" pitchFamily="18" charset="0"/>
              </a:rPr>
            </a:br>
            <a:r>
              <a:rPr lang="en-US" sz="2000" dirty="0">
                <a:latin typeface="Book Antiqua" panose="02040602050305030304" pitchFamily="18" charset="0"/>
              </a:rPr>
              <a:t/>
            </a:r>
            <a:br>
              <a:rPr lang="en-US" sz="2000" dirty="0">
                <a:latin typeface="Book Antiqua" panose="02040602050305030304" pitchFamily="18" charset="0"/>
              </a:rPr>
            </a:br>
            <a:r>
              <a:rPr lang="en-US" sz="2000" dirty="0">
                <a:latin typeface="Book Antiqua" panose="02040602050305030304" pitchFamily="18" charset="0"/>
              </a:rPr>
              <a:t/>
            </a:r>
            <a:br>
              <a:rPr lang="en-US" sz="2000" dirty="0">
                <a:latin typeface="Book Antiqua" panose="02040602050305030304" pitchFamily="18" charset="0"/>
              </a:rPr>
            </a:br>
            <a:r>
              <a:rPr lang="en-US" sz="2000" dirty="0">
                <a:latin typeface="Book Antiqua" panose="02040602050305030304" pitchFamily="18" charset="0"/>
              </a:rPr>
              <a:t/>
            </a:r>
            <a:br>
              <a:rPr lang="en-US" sz="2000" dirty="0">
                <a:latin typeface="Book Antiqua" panose="02040602050305030304" pitchFamily="18" charset="0"/>
              </a:rPr>
            </a:br>
            <a:endParaRPr lang="en-US" sz="2000" dirty="0">
              <a:latin typeface="Book Antiqua" panose="02040602050305030304" pitchFamily="18" charset="0"/>
            </a:endParaRPr>
          </a:p>
        </p:txBody>
      </p:sp>
    </p:spTree>
    <p:extLst>
      <p:ext uri="{BB962C8B-B14F-4D97-AF65-F5344CB8AC3E}">
        <p14:creationId xmlns:p14="http://schemas.microsoft.com/office/powerpoint/2010/main" xmlns="" val="3669652523"/>
      </p:ext>
    </p:extLst>
  </p:cSld>
  <p:clrMapOvr>
    <a:masterClrMapping/>
  </p:clrMapOvr>
  <p:transition spd="med">
    <p:cut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9F30A3C-5E6D-4B40-81BE-CD4FEECEB787}"/>
              </a:ext>
            </a:extLst>
          </p:cNvPr>
          <p:cNvSpPr>
            <a:spLocks noGrp="1"/>
          </p:cNvSpPr>
          <p:nvPr>
            <p:ph type="ctrTitle"/>
          </p:nvPr>
        </p:nvSpPr>
        <p:spPr>
          <a:xfrm>
            <a:off x="685800" y="2057400"/>
            <a:ext cx="7772400" cy="3733800"/>
          </a:xfrm>
        </p:spPr>
        <p:txBody>
          <a:bodyPr>
            <a:normAutofit fontScale="90000"/>
          </a:bodyPr>
          <a:lstStyle/>
          <a:p>
            <a:r>
              <a:rPr lang="en-US" sz="1800" dirty="0">
                <a:latin typeface="Book Antiqua" panose="02040602050305030304" pitchFamily="18" charset="0"/>
              </a:rPr>
              <a:t/>
            </a:r>
            <a:br>
              <a:rPr lang="en-US" sz="1800" dirty="0">
                <a:latin typeface="Book Antiqua" panose="02040602050305030304" pitchFamily="18" charset="0"/>
              </a:rPr>
            </a:br>
            <a:r>
              <a:rPr lang="en-US" sz="2800" b="1" i="1" dirty="0">
                <a:latin typeface="Book Antiqua" panose="02040602050305030304" pitchFamily="18" charset="0"/>
              </a:rPr>
              <a:t/>
            </a:r>
            <a:br>
              <a:rPr lang="en-US" sz="2800" b="1" i="1" dirty="0">
                <a:latin typeface="Book Antiqua" panose="02040602050305030304" pitchFamily="18" charset="0"/>
              </a:rPr>
            </a:br>
            <a:r>
              <a:rPr lang="en-US" sz="2800" b="1" i="1" dirty="0">
                <a:latin typeface="Book Antiqua" panose="02040602050305030304" pitchFamily="18" charset="0"/>
              </a:rPr>
              <a:t>Normative Theories</a:t>
            </a:r>
            <a:br>
              <a:rPr lang="en-US" sz="2800" b="1" i="1" dirty="0">
                <a:latin typeface="Book Antiqua" panose="02040602050305030304" pitchFamily="18" charset="0"/>
              </a:rPr>
            </a:br>
            <a:r>
              <a:rPr lang="en-US" sz="1800" dirty="0">
                <a:latin typeface="Book Antiqua" panose="02040602050305030304" pitchFamily="18" charset="0"/>
              </a:rPr>
              <a:t/>
            </a:r>
            <a:br>
              <a:rPr lang="en-US" sz="1800" dirty="0">
                <a:latin typeface="Book Antiqua" panose="02040602050305030304" pitchFamily="18" charset="0"/>
              </a:rPr>
            </a:br>
            <a:r>
              <a:rPr lang="en-US" sz="2400" u="sng" dirty="0">
                <a:latin typeface="Book Antiqua" panose="02040602050305030304" pitchFamily="18" charset="0"/>
              </a:rPr>
              <a:t>Utilitarian Approach</a:t>
            </a:r>
            <a:r>
              <a:rPr lang="en-US" sz="2400" dirty="0">
                <a:latin typeface="Book Antiqua" panose="02040602050305030304" pitchFamily="18" charset="0"/>
              </a:rPr>
              <a:t>: “To analyze an issue using the utilitarian approach, we first identify the various courses of action available to us. Second, we ask who will be affected by each action and what benefits or harms will be derived from each. And third, we choose the action that will produce the greatest benefits and the least harm. The ethical action is the one that provides the greatest good for the greatest number.”</a:t>
            </a:r>
            <a:br>
              <a:rPr lang="en-US" sz="2400" dirty="0">
                <a:latin typeface="Book Antiqua" panose="02040602050305030304" pitchFamily="18" charset="0"/>
              </a:rPr>
            </a:br>
            <a:r>
              <a:rPr lang="en-US" sz="2400" dirty="0">
                <a:latin typeface="Book Antiqua" panose="02040602050305030304" pitchFamily="18" charset="0"/>
              </a:rPr>
              <a:t/>
            </a:r>
            <a:br>
              <a:rPr lang="en-US" sz="2400" dirty="0">
                <a:latin typeface="Book Antiqua" panose="02040602050305030304" pitchFamily="18" charset="0"/>
              </a:rPr>
            </a:br>
            <a:r>
              <a:rPr lang="en-US" sz="1800" dirty="0">
                <a:latin typeface="Book Antiqua" panose="02040602050305030304" pitchFamily="18" charset="0"/>
              </a:rPr>
              <a:t>https://www.scu.edu/ethics/ethics-resources/ethical-decision-making/thinking-ethically/</a:t>
            </a:r>
            <a:r>
              <a:rPr lang="en-US" sz="1800" u="sng" dirty="0">
                <a:latin typeface="Book Antiqua" panose="02040602050305030304" pitchFamily="18" charset="0"/>
              </a:rPr>
              <a:t/>
            </a:r>
            <a:br>
              <a:rPr lang="en-US" sz="1800" u="sng" dirty="0">
                <a:latin typeface="Book Antiqua" panose="02040602050305030304" pitchFamily="18" charset="0"/>
              </a:rPr>
            </a:br>
            <a:r>
              <a:rPr lang="en-US" sz="1800" dirty="0">
                <a:latin typeface="Book Antiqua" panose="02040602050305030304" pitchFamily="18" charset="0"/>
              </a:rPr>
              <a:t/>
            </a:r>
            <a:br>
              <a:rPr lang="en-US" sz="1800" dirty="0">
                <a:latin typeface="Book Antiqua" panose="02040602050305030304" pitchFamily="18" charset="0"/>
              </a:rPr>
            </a:br>
            <a:r>
              <a:rPr lang="en-US" sz="1800" dirty="0">
                <a:latin typeface="Book Antiqua" panose="02040602050305030304" pitchFamily="18" charset="0"/>
              </a:rPr>
              <a:t/>
            </a:r>
            <a:br>
              <a:rPr lang="en-US" sz="1800" dirty="0">
                <a:latin typeface="Book Antiqua" panose="02040602050305030304" pitchFamily="18" charset="0"/>
              </a:rPr>
            </a:br>
            <a:r>
              <a:rPr lang="en-US" sz="1800" dirty="0">
                <a:latin typeface="Book Antiqua" panose="02040602050305030304" pitchFamily="18" charset="0"/>
              </a:rPr>
              <a:t/>
            </a:r>
            <a:br>
              <a:rPr lang="en-US" sz="1800" dirty="0">
                <a:latin typeface="Book Antiqua" panose="02040602050305030304" pitchFamily="18" charset="0"/>
              </a:rPr>
            </a:br>
            <a:endParaRPr lang="en-US" sz="1800" dirty="0">
              <a:latin typeface="Book Antiqua" panose="02040602050305030304" pitchFamily="18" charset="0"/>
            </a:endParaRPr>
          </a:p>
        </p:txBody>
      </p:sp>
    </p:spTree>
    <p:extLst>
      <p:ext uri="{BB962C8B-B14F-4D97-AF65-F5344CB8AC3E}">
        <p14:creationId xmlns:p14="http://schemas.microsoft.com/office/powerpoint/2010/main" xmlns="" val="3337642921"/>
      </p:ext>
    </p:extLst>
  </p:cSld>
  <p:clrMapOvr>
    <a:masterClrMapping/>
  </p:clrMapOvr>
  <p:transition spd="med">
    <p:cut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9F30A3C-5E6D-4B40-81BE-CD4FEECEB787}"/>
              </a:ext>
            </a:extLst>
          </p:cNvPr>
          <p:cNvSpPr>
            <a:spLocks noGrp="1"/>
          </p:cNvSpPr>
          <p:nvPr>
            <p:ph type="ctrTitle"/>
          </p:nvPr>
        </p:nvSpPr>
        <p:spPr>
          <a:xfrm>
            <a:off x="685800" y="1981200"/>
            <a:ext cx="7772400" cy="3733800"/>
          </a:xfrm>
        </p:spPr>
        <p:txBody>
          <a:bodyPr>
            <a:normAutofit fontScale="90000"/>
          </a:bodyPr>
          <a:lstStyle/>
          <a:p>
            <a:r>
              <a:rPr lang="en-US" dirty="0">
                <a:latin typeface="Book Antiqua" panose="02040602050305030304" pitchFamily="18" charset="0"/>
              </a:rPr>
              <a:t/>
            </a:r>
            <a:br>
              <a:rPr lang="en-US" dirty="0">
                <a:latin typeface="Book Antiqua" panose="02040602050305030304" pitchFamily="18" charset="0"/>
              </a:rPr>
            </a:br>
            <a:r>
              <a:rPr lang="en-US" dirty="0">
                <a:latin typeface="Book Antiqua" panose="02040602050305030304" pitchFamily="18" charset="0"/>
              </a:rPr>
              <a:t/>
            </a:r>
            <a:br>
              <a:rPr lang="en-US" dirty="0">
                <a:latin typeface="Book Antiqua" panose="02040602050305030304" pitchFamily="18" charset="0"/>
              </a:rPr>
            </a:br>
            <a:r>
              <a:rPr lang="en-US" sz="3200" i="1" dirty="0">
                <a:latin typeface="Book Antiqua" panose="02040602050305030304" pitchFamily="18" charset="0"/>
              </a:rPr>
              <a:t>Normative Theories</a:t>
            </a:r>
            <a:r>
              <a:rPr lang="en-US" dirty="0">
                <a:latin typeface="Book Antiqua" panose="02040602050305030304" pitchFamily="18" charset="0"/>
              </a:rPr>
              <a:t/>
            </a:r>
            <a:br>
              <a:rPr lang="en-US" dirty="0">
                <a:latin typeface="Book Antiqua" panose="02040602050305030304" pitchFamily="18" charset="0"/>
              </a:rPr>
            </a:br>
            <a:r>
              <a:rPr lang="en-US" sz="2800" dirty="0">
                <a:latin typeface="Book Antiqua" panose="02040602050305030304" pitchFamily="18" charset="0"/>
              </a:rPr>
              <a:t/>
            </a:r>
            <a:br>
              <a:rPr lang="en-US" sz="2800" dirty="0">
                <a:latin typeface="Book Antiqua" panose="02040602050305030304" pitchFamily="18" charset="0"/>
              </a:rPr>
            </a:br>
            <a:r>
              <a:rPr lang="en-US" sz="2400" u="sng" dirty="0">
                <a:latin typeface="Book Antiqua" panose="02040602050305030304" pitchFamily="18" charset="0"/>
              </a:rPr>
              <a:t>Rights Approach</a:t>
            </a:r>
            <a:r>
              <a:rPr lang="en-US" sz="2400" dirty="0">
                <a:latin typeface="Book Antiqua" panose="02040602050305030304" pitchFamily="18" charset="0"/>
              </a:rPr>
              <a:t>: “In deciding whether an action is moral or immoral using this second approach, then, we must ask, Does the action respect the moral rights of everyone? Actions are wrong to the extent that they violate the rights of individuals; the more serious the violation, the more wrongful the action.”	</a:t>
            </a:r>
            <a:br>
              <a:rPr lang="en-US" sz="2400" dirty="0">
                <a:latin typeface="Book Antiqua" panose="02040602050305030304" pitchFamily="18" charset="0"/>
              </a:rPr>
            </a:br>
            <a:r>
              <a:rPr lang="en-US" sz="2400" dirty="0">
                <a:latin typeface="Book Antiqua" panose="02040602050305030304" pitchFamily="18" charset="0"/>
              </a:rPr>
              <a:t/>
            </a:r>
            <a:br>
              <a:rPr lang="en-US" sz="2400" dirty="0">
                <a:latin typeface="Book Antiqua" panose="02040602050305030304" pitchFamily="18" charset="0"/>
              </a:rPr>
            </a:br>
            <a:r>
              <a:rPr lang="en-US" sz="2000" dirty="0">
                <a:latin typeface="Book Antiqua" panose="02040602050305030304" pitchFamily="18" charset="0"/>
              </a:rPr>
              <a:t/>
            </a:r>
            <a:br>
              <a:rPr lang="en-US" sz="2000" dirty="0">
                <a:latin typeface="Book Antiqua" panose="02040602050305030304" pitchFamily="18" charset="0"/>
              </a:rPr>
            </a:br>
            <a:r>
              <a:rPr lang="en-US" sz="1800" dirty="0">
                <a:latin typeface="Book Antiqua" panose="02040602050305030304" pitchFamily="18" charset="0"/>
              </a:rPr>
              <a:t>https://www.scu.edu/ethics/ethics-resources/ethical-decision-making/thinking-ethically/</a:t>
            </a:r>
            <a:r>
              <a:rPr lang="en-US" sz="2000" u="sng" dirty="0">
                <a:latin typeface="Book Antiqua" panose="02040602050305030304" pitchFamily="18" charset="0"/>
              </a:rPr>
              <a:t/>
            </a:r>
            <a:br>
              <a:rPr lang="en-US" sz="2000" u="sng" dirty="0">
                <a:latin typeface="Book Antiqua" panose="02040602050305030304" pitchFamily="18" charset="0"/>
              </a:rPr>
            </a:br>
            <a:r>
              <a:rPr lang="en-US" sz="2000" dirty="0">
                <a:latin typeface="Book Antiqua" panose="02040602050305030304" pitchFamily="18" charset="0"/>
              </a:rPr>
              <a:t/>
            </a:r>
            <a:br>
              <a:rPr lang="en-US" sz="2000" dirty="0">
                <a:latin typeface="Book Antiqua" panose="02040602050305030304" pitchFamily="18" charset="0"/>
              </a:rPr>
            </a:br>
            <a:r>
              <a:rPr lang="en-US" sz="2000" dirty="0">
                <a:latin typeface="Book Antiqua" panose="02040602050305030304" pitchFamily="18" charset="0"/>
              </a:rPr>
              <a:t/>
            </a:r>
            <a:br>
              <a:rPr lang="en-US" sz="2000" dirty="0">
                <a:latin typeface="Book Antiqua" panose="02040602050305030304" pitchFamily="18" charset="0"/>
              </a:rPr>
            </a:br>
            <a:r>
              <a:rPr lang="en-US" sz="2000" dirty="0">
                <a:latin typeface="Book Antiqua" panose="02040602050305030304" pitchFamily="18" charset="0"/>
              </a:rPr>
              <a:t/>
            </a:r>
            <a:br>
              <a:rPr lang="en-US" sz="2000" dirty="0">
                <a:latin typeface="Book Antiqua" panose="02040602050305030304" pitchFamily="18" charset="0"/>
              </a:rPr>
            </a:br>
            <a:endParaRPr lang="en-US" sz="2000" dirty="0">
              <a:latin typeface="Book Antiqua" panose="02040602050305030304" pitchFamily="18" charset="0"/>
            </a:endParaRPr>
          </a:p>
        </p:txBody>
      </p:sp>
    </p:spTree>
    <p:extLst>
      <p:ext uri="{BB962C8B-B14F-4D97-AF65-F5344CB8AC3E}">
        <p14:creationId xmlns:p14="http://schemas.microsoft.com/office/powerpoint/2010/main" xmlns="" val="1390415701"/>
      </p:ext>
    </p:extLst>
  </p:cSld>
  <p:clrMapOvr>
    <a:masterClrMapping/>
  </p:clrMapOvr>
  <p:transition spd="med">
    <p:cut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9F30A3C-5E6D-4B40-81BE-CD4FEECEB787}"/>
              </a:ext>
            </a:extLst>
          </p:cNvPr>
          <p:cNvSpPr>
            <a:spLocks noGrp="1"/>
          </p:cNvSpPr>
          <p:nvPr>
            <p:ph type="ctrTitle"/>
          </p:nvPr>
        </p:nvSpPr>
        <p:spPr>
          <a:xfrm>
            <a:off x="685800" y="1981200"/>
            <a:ext cx="7772400" cy="3733800"/>
          </a:xfrm>
        </p:spPr>
        <p:txBody>
          <a:bodyPr>
            <a:normAutofit fontScale="90000"/>
          </a:bodyPr>
          <a:lstStyle/>
          <a:p>
            <a:pPr algn="l"/>
            <a:r>
              <a:rPr lang="en-US" dirty="0">
                <a:latin typeface="Book Antiqua" panose="02040602050305030304" pitchFamily="18" charset="0"/>
              </a:rPr>
              <a:t/>
            </a:r>
            <a:br>
              <a:rPr lang="en-US" dirty="0">
                <a:latin typeface="Book Antiqua" panose="02040602050305030304" pitchFamily="18" charset="0"/>
              </a:rPr>
            </a:br>
            <a:r>
              <a:rPr lang="en-US" dirty="0">
                <a:latin typeface="Book Antiqua" panose="02040602050305030304" pitchFamily="18" charset="0"/>
              </a:rPr>
              <a:t/>
            </a:r>
            <a:br>
              <a:rPr lang="en-US" dirty="0">
                <a:latin typeface="Book Antiqua" panose="02040602050305030304" pitchFamily="18" charset="0"/>
              </a:rPr>
            </a:br>
            <a:r>
              <a:rPr lang="en-US" sz="3200" i="1" dirty="0">
                <a:latin typeface="Book Antiqua" panose="02040602050305030304" pitchFamily="18" charset="0"/>
              </a:rPr>
              <a:t>Normative Theories</a:t>
            </a:r>
            <a:r>
              <a:rPr lang="en-US" dirty="0">
                <a:latin typeface="Book Antiqua" panose="02040602050305030304" pitchFamily="18" charset="0"/>
              </a:rPr>
              <a:t/>
            </a:r>
            <a:br>
              <a:rPr lang="en-US" dirty="0">
                <a:latin typeface="Book Antiqua" panose="02040602050305030304" pitchFamily="18" charset="0"/>
              </a:rPr>
            </a:br>
            <a:r>
              <a:rPr lang="en-US" sz="2800" dirty="0">
                <a:latin typeface="Book Antiqua" panose="02040602050305030304" pitchFamily="18" charset="0"/>
              </a:rPr>
              <a:t/>
            </a:r>
            <a:br>
              <a:rPr lang="en-US" sz="2800" dirty="0">
                <a:latin typeface="Book Antiqua" panose="02040602050305030304" pitchFamily="18" charset="0"/>
              </a:rPr>
            </a:br>
            <a:r>
              <a:rPr lang="en-US" sz="2400" u="sng" dirty="0">
                <a:latin typeface="Book Antiqua" panose="02040602050305030304" pitchFamily="18" charset="0"/>
              </a:rPr>
              <a:t>Justice Approach</a:t>
            </a:r>
            <a:r>
              <a:rPr lang="en-US" sz="2400" dirty="0">
                <a:latin typeface="Book Antiqua" panose="02040602050305030304" pitchFamily="18" charset="0"/>
              </a:rPr>
              <a:t>: “</a:t>
            </a:r>
            <a:r>
              <a:rPr lang="en-US" sz="2400" b="0" i="0" dirty="0">
                <a:solidFill>
                  <a:srgbClr val="212529"/>
                </a:solidFill>
                <a:effectLst/>
                <a:latin typeface="Book Antiqua" panose="02040602050305030304" pitchFamily="18" charset="0"/>
              </a:rPr>
              <a:t>How fair is an action? Does it treat everyone in the same way, or does it show favoritism and discrimination? Favoritism gives benefits to some people without a justifiable reason for singling them out; discrimination imposes burdens on people who are no different from those on whom burdens are not imposed. Both favoritism and discrimination are unjust and wrong.</a:t>
            </a:r>
            <a:r>
              <a:rPr lang="en-US" sz="2400" dirty="0">
                <a:latin typeface="Book Antiqua" panose="02040602050305030304" pitchFamily="18" charset="0"/>
              </a:rPr>
              <a:t>.”	</a:t>
            </a:r>
            <a:br>
              <a:rPr lang="en-US" sz="2400" dirty="0">
                <a:latin typeface="Book Antiqua" panose="02040602050305030304" pitchFamily="18" charset="0"/>
              </a:rPr>
            </a:br>
            <a:r>
              <a:rPr lang="en-US" sz="2400" dirty="0">
                <a:latin typeface="Book Antiqua" panose="02040602050305030304" pitchFamily="18" charset="0"/>
              </a:rPr>
              <a:t/>
            </a:r>
            <a:br>
              <a:rPr lang="en-US" sz="2400" dirty="0">
                <a:latin typeface="Book Antiqua" panose="02040602050305030304" pitchFamily="18" charset="0"/>
              </a:rPr>
            </a:br>
            <a:r>
              <a:rPr lang="en-US" sz="2000" dirty="0">
                <a:latin typeface="Book Antiqua" panose="02040602050305030304" pitchFamily="18" charset="0"/>
              </a:rPr>
              <a:t/>
            </a:r>
            <a:br>
              <a:rPr lang="en-US" sz="2000" dirty="0">
                <a:latin typeface="Book Antiqua" panose="02040602050305030304" pitchFamily="18" charset="0"/>
              </a:rPr>
            </a:br>
            <a:r>
              <a:rPr lang="en-US" sz="1800" dirty="0">
                <a:latin typeface="Book Antiqua" panose="02040602050305030304" pitchFamily="18" charset="0"/>
              </a:rPr>
              <a:t>https://www.scu.edu/ethics/ethics-resources/ethical-decision-making/thinking-ethically/</a:t>
            </a:r>
            <a:r>
              <a:rPr lang="en-US" sz="2000" u="sng" dirty="0">
                <a:latin typeface="Book Antiqua" panose="02040602050305030304" pitchFamily="18" charset="0"/>
              </a:rPr>
              <a:t/>
            </a:r>
            <a:br>
              <a:rPr lang="en-US" sz="2000" u="sng" dirty="0">
                <a:latin typeface="Book Antiqua" panose="02040602050305030304" pitchFamily="18" charset="0"/>
              </a:rPr>
            </a:br>
            <a:r>
              <a:rPr lang="en-US" sz="2000" dirty="0">
                <a:latin typeface="Book Antiqua" panose="02040602050305030304" pitchFamily="18" charset="0"/>
              </a:rPr>
              <a:t/>
            </a:r>
            <a:br>
              <a:rPr lang="en-US" sz="2000" dirty="0">
                <a:latin typeface="Book Antiqua" panose="02040602050305030304" pitchFamily="18" charset="0"/>
              </a:rPr>
            </a:br>
            <a:r>
              <a:rPr lang="en-US" sz="2000" dirty="0">
                <a:latin typeface="Book Antiqua" panose="02040602050305030304" pitchFamily="18" charset="0"/>
              </a:rPr>
              <a:t/>
            </a:r>
            <a:br>
              <a:rPr lang="en-US" sz="2000" dirty="0">
                <a:latin typeface="Book Antiqua" panose="02040602050305030304" pitchFamily="18" charset="0"/>
              </a:rPr>
            </a:br>
            <a:r>
              <a:rPr lang="en-US" sz="2000" dirty="0">
                <a:latin typeface="Book Antiqua" panose="02040602050305030304" pitchFamily="18" charset="0"/>
              </a:rPr>
              <a:t/>
            </a:r>
            <a:br>
              <a:rPr lang="en-US" sz="2000" dirty="0">
                <a:latin typeface="Book Antiqua" panose="02040602050305030304" pitchFamily="18" charset="0"/>
              </a:rPr>
            </a:br>
            <a:endParaRPr lang="en-US" sz="2000" dirty="0">
              <a:latin typeface="Book Antiqua" panose="02040602050305030304" pitchFamily="18" charset="0"/>
            </a:endParaRPr>
          </a:p>
        </p:txBody>
      </p:sp>
    </p:spTree>
    <p:extLst>
      <p:ext uri="{BB962C8B-B14F-4D97-AF65-F5344CB8AC3E}">
        <p14:creationId xmlns:p14="http://schemas.microsoft.com/office/powerpoint/2010/main" xmlns="" val="2118655033"/>
      </p:ext>
    </p:extLst>
  </p:cSld>
  <p:clrMapOvr>
    <a:masterClrMapping/>
  </p:clrMapOvr>
  <p:transition spd="med">
    <p:cut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xmlns="" id="{89F30A3C-5E6D-4B40-81BE-CD4FEECEB787}"/>
              </a:ext>
            </a:extLst>
          </p:cNvPr>
          <p:cNvSpPr>
            <a:spLocks noGrp="1"/>
          </p:cNvSpPr>
          <p:nvPr>
            <p:ph type="ctrTitle"/>
          </p:nvPr>
        </p:nvSpPr>
        <p:spPr>
          <a:xfrm>
            <a:off x="685800" y="1524000"/>
            <a:ext cx="7772400" cy="4495799"/>
          </a:xfrm>
        </p:spPr>
        <p:txBody>
          <a:bodyPr>
            <a:normAutofit fontScale="90000"/>
          </a:bodyPr>
          <a:lstStyle/>
          <a:p>
            <a:r>
              <a:rPr lang="en-US" sz="1800" dirty="0">
                <a:latin typeface="Book Antiqua" panose="02040602050305030304" pitchFamily="18" charset="0"/>
              </a:rPr>
              <a:t/>
            </a:r>
            <a:br>
              <a:rPr lang="en-US" sz="1800" dirty="0">
                <a:latin typeface="Book Antiqua" panose="02040602050305030304" pitchFamily="18" charset="0"/>
              </a:rPr>
            </a:br>
            <a:r>
              <a:rPr lang="en-US" sz="1800" dirty="0">
                <a:latin typeface="Book Antiqua" panose="02040602050305030304" pitchFamily="18" charset="0"/>
              </a:rPr>
              <a:t/>
            </a:r>
            <a:br>
              <a:rPr lang="en-US" sz="1800" dirty="0">
                <a:latin typeface="Book Antiqua" panose="02040602050305030304" pitchFamily="18" charset="0"/>
              </a:rPr>
            </a:br>
            <a:r>
              <a:rPr lang="en-US" sz="2800" b="1" i="1" dirty="0">
                <a:latin typeface="Book Antiqua" panose="02040602050305030304" pitchFamily="18" charset="0"/>
              </a:rPr>
              <a:t>Normative Theories</a:t>
            </a:r>
            <a:r>
              <a:rPr lang="en-US" sz="2400" i="1" dirty="0">
                <a:latin typeface="Book Antiqua" panose="02040602050305030304" pitchFamily="18" charset="0"/>
              </a:rPr>
              <a:t/>
            </a:r>
            <a:br>
              <a:rPr lang="en-US" sz="2400" i="1" dirty="0">
                <a:latin typeface="Book Antiqua" panose="02040602050305030304" pitchFamily="18" charset="0"/>
              </a:rPr>
            </a:br>
            <a:r>
              <a:rPr lang="en-US" sz="2400" dirty="0">
                <a:latin typeface="Book Antiqua" panose="02040602050305030304" pitchFamily="18" charset="0"/>
              </a:rPr>
              <a:t/>
            </a:r>
            <a:br>
              <a:rPr lang="en-US" sz="2400" dirty="0">
                <a:latin typeface="Book Antiqua" panose="02040602050305030304" pitchFamily="18" charset="0"/>
              </a:rPr>
            </a:br>
            <a:r>
              <a:rPr lang="en-US" sz="2200" u="sng" dirty="0">
                <a:latin typeface="Book Antiqua" panose="02040602050305030304" pitchFamily="18" charset="0"/>
              </a:rPr>
              <a:t>Virtue Approach: </a:t>
            </a:r>
            <a:r>
              <a:rPr lang="en-US" sz="2200" dirty="0">
                <a:latin typeface="Book Antiqua" panose="02040602050305030304" pitchFamily="18" charset="0"/>
              </a:rPr>
              <a:t>“Virtues are attitudes or character traits that enable us to be and to act in ways that develop our highest potential. They enable us to pursue the ideals we have adopted. Honesty, courage, compassion, generosity, fidelity, integrity, fairness, self-control, and prudence are all examples of virtues.”</a:t>
            </a:r>
            <a:br>
              <a:rPr lang="en-US" sz="2200" dirty="0">
                <a:latin typeface="Book Antiqua" panose="02040602050305030304" pitchFamily="18" charset="0"/>
              </a:rPr>
            </a:br>
            <a:r>
              <a:rPr lang="en-US" sz="2200" dirty="0">
                <a:latin typeface="Book Antiqua" panose="02040602050305030304" pitchFamily="18" charset="0"/>
              </a:rPr>
              <a:t/>
            </a:r>
            <a:br>
              <a:rPr lang="en-US" sz="2200" dirty="0">
                <a:latin typeface="Book Antiqua" panose="02040602050305030304" pitchFamily="18" charset="0"/>
              </a:rPr>
            </a:br>
            <a:r>
              <a:rPr lang="en-US" sz="2200" dirty="0">
                <a:latin typeface="Book Antiqua" panose="02040602050305030304" pitchFamily="18" charset="0"/>
              </a:rPr>
              <a:t>“In dealing with an ethical problem using the virtue approach, we might ask, What kind of person should I be? What will promote the development of character within myself and my community?”</a:t>
            </a:r>
            <a:r>
              <a:rPr lang="en-US" sz="1600" dirty="0">
                <a:latin typeface="Book Antiqua" panose="02040602050305030304" pitchFamily="18" charset="0"/>
              </a:rPr>
              <a:t/>
            </a:r>
            <a:br>
              <a:rPr lang="en-US" sz="1600" dirty="0">
                <a:latin typeface="Book Antiqua" panose="02040602050305030304" pitchFamily="18" charset="0"/>
              </a:rPr>
            </a:br>
            <a:r>
              <a:rPr lang="en-US" sz="1800" dirty="0">
                <a:latin typeface="Book Antiqua" panose="02040602050305030304" pitchFamily="18" charset="0"/>
              </a:rPr>
              <a:t/>
            </a:r>
            <a:br>
              <a:rPr lang="en-US" sz="1800" dirty="0">
                <a:latin typeface="Book Antiqua" panose="02040602050305030304" pitchFamily="18" charset="0"/>
              </a:rPr>
            </a:br>
            <a:r>
              <a:rPr lang="en-US" sz="1800" dirty="0">
                <a:latin typeface="Book Antiqua" panose="02040602050305030304" pitchFamily="18" charset="0"/>
              </a:rPr>
              <a:t>https://www.scu.edu/ethics/ethics-resources/ethical-decision-making/thinking-ethically/</a:t>
            </a:r>
            <a:r>
              <a:rPr lang="en-US" sz="1800" u="sng" dirty="0">
                <a:latin typeface="Book Antiqua" panose="02040602050305030304" pitchFamily="18" charset="0"/>
              </a:rPr>
              <a:t/>
            </a:r>
            <a:br>
              <a:rPr lang="en-US" sz="1800" u="sng" dirty="0">
                <a:latin typeface="Book Antiqua" panose="02040602050305030304" pitchFamily="18" charset="0"/>
              </a:rPr>
            </a:br>
            <a:r>
              <a:rPr lang="en-US" sz="1200" dirty="0">
                <a:latin typeface="Book Antiqua" panose="02040602050305030304" pitchFamily="18" charset="0"/>
              </a:rPr>
              <a:t/>
            </a:r>
            <a:br>
              <a:rPr lang="en-US" sz="1200" dirty="0">
                <a:latin typeface="Book Antiqua" panose="02040602050305030304" pitchFamily="18" charset="0"/>
              </a:rPr>
            </a:br>
            <a:r>
              <a:rPr lang="en-US" sz="1200" dirty="0">
                <a:latin typeface="Book Antiqua" panose="02040602050305030304" pitchFamily="18" charset="0"/>
              </a:rPr>
              <a:t/>
            </a:r>
            <a:br>
              <a:rPr lang="en-US" sz="1200" dirty="0">
                <a:latin typeface="Book Antiqua" panose="02040602050305030304" pitchFamily="18" charset="0"/>
              </a:rPr>
            </a:br>
            <a:r>
              <a:rPr lang="en-US" sz="1200" dirty="0">
                <a:latin typeface="Book Antiqua" panose="02040602050305030304" pitchFamily="18" charset="0"/>
              </a:rPr>
              <a:t/>
            </a:r>
            <a:br>
              <a:rPr lang="en-US" sz="1200" dirty="0">
                <a:latin typeface="Book Antiqua" panose="02040602050305030304" pitchFamily="18" charset="0"/>
              </a:rPr>
            </a:br>
            <a:endParaRPr lang="en-US" sz="1200" dirty="0">
              <a:latin typeface="Book Antiqua" panose="02040602050305030304" pitchFamily="18" charset="0"/>
            </a:endParaRPr>
          </a:p>
        </p:txBody>
      </p:sp>
    </p:spTree>
    <p:extLst>
      <p:ext uri="{BB962C8B-B14F-4D97-AF65-F5344CB8AC3E}">
        <p14:creationId xmlns:p14="http://schemas.microsoft.com/office/powerpoint/2010/main" xmlns="" val="1746725314"/>
      </p:ext>
    </p:extLst>
  </p:cSld>
  <p:clrMapOvr>
    <a:masterClrMapping/>
  </p:clrMapOvr>
  <p:transition spd="med">
    <p:cut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01FEB3-085F-4DCE-B283-62DC7D075AD5}"/>
              </a:ext>
            </a:extLst>
          </p:cNvPr>
          <p:cNvSpPr>
            <a:spLocks noGrp="1"/>
          </p:cNvSpPr>
          <p:nvPr>
            <p:ph type="title"/>
          </p:nvPr>
        </p:nvSpPr>
        <p:spPr/>
        <p:txBody>
          <a:bodyPr/>
          <a:lstStyle/>
          <a:p>
            <a:r>
              <a:rPr lang="en-US" dirty="0">
                <a:latin typeface="Book Antiqua" panose="02040602050305030304" pitchFamily="18" charset="0"/>
              </a:rPr>
              <a:t>Dilemma</a:t>
            </a:r>
          </a:p>
        </p:txBody>
      </p:sp>
      <p:sp>
        <p:nvSpPr>
          <p:cNvPr id="3" name="Text Placeholder 2">
            <a:extLst>
              <a:ext uri="{FF2B5EF4-FFF2-40B4-BE49-F238E27FC236}">
                <a16:creationId xmlns:a16="http://schemas.microsoft.com/office/drawing/2014/main" xmlns="" id="{FE2745AD-ED3E-4C02-845C-229B9DD78DDC}"/>
              </a:ext>
            </a:extLst>
          </p:cNvPr>
          <p:cNvSpPr>
            <a:spLocks noGrp="1"/>
          </p:cNvSpPr>
          <p:nvPr>
            <p:ph type="body" idx="1"/>
          </p:nvPr>
        </p:nvSpPr>
        <p:spPr/>
        <p:txBody>
          <a:bodyPr/>
          <a:lstStyle/>
          <a:p>
            <a:pPr marL="0" indent="0">
              <a:buNone/>
            </a:pPr>
            <a:r>
              <a:rPr lang="en-US" sz="2400" dirty="0">
                <a:latin typeface="Book Antiqua" panose="02040602050305030304" pitchFamily="18" charset="0"/>
              </a:rPr>
              <a:t>Your team member has just told you that the Ethics Office has received a report from a whistleblower that someone within your offices is sending some intellectual property to a foreign government’s Ministry of Intelligence in order to build up the country’s technological infrastructure. Your firm wants to monitor all non-executive employees’ internal </a:t>
            </a:r>
            <a:r>
              <a:rPr lang="en-US" sz="2400" i="1" dirty="0">
                <a:latin typeface="Book Antiqua" panose="02040602050305030304" pitchFamily="18" charset="0"/>
              </a:rPr>
              <a:t>and</a:t>
            </a:r>
            <a:r>
              <a:rPr lang="en-US" sz="2400" dirty="0">
                <a:latin typeface="Book Antiqua" panose="02040602050305030304" pitchFamily="18" charset="0"/>
              </a:rPr>
              <a:t> external internet usage in the office and at home to see with whom they are communicating. Some of this data may be turned over to the United States government for further investigation. Should such monitoring be allowed? </a:t>
            </a:r>
          </a:p>
        </p:txBody>
      </p:sp>
    </p:spTree>
    <p:extLst>
      <p:ext uri="{BB962C8B-B14F-4D97-AF65-F5344CB8AC3E}">
        <p14:creationId xmlns:p14="http://schemas.microsoft.com/office/powerpoint/2010/main" xmlns="" val="1664289268"/>
      </p:ext>
    </p:extLst>
  </p:cSld>
  <p:clrMapOvr>
    <a:masterClrMapping/>
  </p:clrMapOvr>
  <p:transition spd="med">
    <p:cut thruBlk="1"/>
  </p:transition>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1.3179"/>
  <p:tag name="PPTVERSION" val="15"/>
  <p:tag name="TPOS" val="2"/>
</p:tagLst>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Verdana"/>
        <a:ea typeface=""/>
        <a:cs typeface="Lucida Sans Unicode"/>
      </a:majorFont>
      <a:minorFont>
        <a:latin typeface="Verdana"/>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Verdana"/>
        <a:ea typeface=""/>
        <a:cs typeface="Lucida Sans Unicode"/>
      </a:majorFont>
      <a:minorFont>
        <a:latin typeface="Verdana"/>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23189</TotalTime>
  <Words>154</Words>
  <Application>Microsoft Office PowerPoint</Application>
  <PresentationFormat>On-screen Show (4:3)</PresentationFormat>
  <Paragraphs>29</Paragraphs>
  <Slides>14</Slides>
  <Notes>14</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1_Office Theme</vt:lpstr>
      <vt:lpstr>4_Office Theme</vt:lpstr>
      <vt:lpstr>Office 主题​​</vt:lpstr>
      <vt:lpstr>What is an ethical dilemma in the business world? Can you think of any?  </vt:lpstr>
      <vt:lpstr>How do you determine what is ‘right’ or ‘wrong’ when faced with an ethical dilemma?  </vt:lpstr>
      <vt:lpstr> In a Business Ethics class, we often start by learning about normative theories which are theories about what is ‘right’ and ‘wrong’  </vt:lpstr>
      <vt:lpstr>  Normative Approaches      </vt:lpstr>
      <vt:lpstr>  Normative Theories  Utilitarian Approach: “To analyze an issue using the utilitarian approach, we first identify the various courses of action available to us. Second, we ask who will be affected by each action and what benefits or harms will be derived from each. And third, we choose the action that will produce the greatest benefits and the least harm. The ethical action is the one that provides the greatest good for the greatest number.”  https://www.scu.edu/ethics/ethics-resources/ethical-decision-making/thinking-ethically/    </vt:lpstr>
      <vt:lpstr>  Normative Theories  Rights Approach: “In deciding whether an action is moral or immoral using this second approach, then, we must ask, Does the action respect the moral rights of everyone? Actions are wrong to the extent that they violate the rights of individuals; the more serious the violation, the more wrongful the action.”    https://www.scu.edu/ethics/ethics-resources/ethical-decision-making/thinking-ethically/    </vt:lpstr>
      <vt:lpstr>  Normative Theories  Justice Approach: “How fair is an action? Does it treat everyone in the same way, or does it show favoritism and discrimination? Favoritism gives benefits to some people without a justifiable reason for singling them out; discrimination imposes burdens on people who are no different from those on whom burdens are not imposed. Both favoritism and discrimination are unjust and wrong..”    https://www.scu.edu/ethics/ethics-resources/ethical-decision-making/thinking-ethically/    </vt:lpstr>
      <vt:lpstr>  Normative Theories  Virtue Approach: “Virtues are attitudes or character traits that enable us to be and to act in ways that develop our highest potential. They enable us to pursue the ideals we have adopted. Honesty, courage, compassion, generosity, fidelity, integrity, fairness, self-control, and prudence are all examples of virtues.”  “In dealing with an ethical problem using the virtue approach, we might ask, What kind of person should I be? What will promote the development of character within myself and my community?”  https://www.scu.edu/ethics/ethics-resources/ethical-decision-making/thinking-ethically/    </vt:lpstr>
      <vt:lpstr>Dilemma</vt:lpstr>
      <vt:lpstr>   Which Normative Approaches appear in your reasons?   </vt:lpstr>
      <vt:lpstr>Normative Approaches in Organizations  </vt:lpstr>
      <vt:lpstr>Slide 12</vt:lpstr>
      <vt:lpstr>   Which Normative Approaches appear in  J.P. Morgan Chase &amp; Co.’s Business Principles ?   </vt:lpstr>
      <vt:lpstr> REFERENCES  1. Benjamin, K. &amp; Skinner, C. 2020. Get It Done. NY Federal Reserve Bank: Education &amp; Industry Forum.  2. JP Morgan Chase Principles. 2020. Business Principles. https://www.jpmorganchase.com/corporate/About-JPMC/ab-business-principles.htm  3. Stanford Encyclopedia of Philosophy. https://plato.stanford.edu/  4. Velasquez, M. &amp; Andre, C. 2015. Thinking Ethically. https://www.scu.edu/ethics/ethics-resources/ethical-decision-making/thinking-ethically/   5. Von Kriegstein, H. 2017. In Your Face: A Decision Regarding Privacy and Technology in a Hiring Process. Ted Rogers School of Management: Ethical Leadership Case Study Collection.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Management Seminar</dc:title>
  <dc:creator>Denis Hamilton</dc:creator>
  <cp:lastModifiedBy>Windows User</cp:lastModifiedBy>
  <cp:revision>366</cp:revision>
  <cp:lastPrinted>2016-08-04T13:31:52Z</cp:lastPrinted>
  <dcterms:created xsi:type="dcterms:W3CDTF">2009-09-08T00:24:02Z</dcterms:created>
  <dcterms:modified xsi:type="dcterms:W3CDTF">2022-05-31T07:57:38Z</dcterms:modified>
</cp:coreProperties>
</file>