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706" autoAdjust="0"/>
    <p:restoredTop sz="85696" autoAdjust="0"/>
  </p:normalViewPr>
  <p:slideViewPr>
    <p:cSldViewPr snapToGrid="0">
      <p:cViewPr>
        <p:scale>
          <a:sx n="55" d="100"/>
          <a:sy n="55" d="100"/>
        </p:scale>
        <p:origin x="-900" y="-9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" userId="be0913818c169d3e" providerId="LiveId" clId="{FFF7EECA-51E2-42C3-AA89-B06F6EA8AF92}"/>
    <pc:docChg chg="custSel delSld modSld">
      <pc:chgData name="adri" userId="be0913818c169d3e" providerId="LiveId" clId="{FFF7EECA-51E2-42C3-AA89-B06F6EA8AF92}" dt="2021-04-12T22:33:34.524" v="241" actId="20577"/>
      <pc:docMkLst>
        <pc:docMk/>
      </pc:docMkLst>
      <pc:sldChg chg="modSp mod">
        <pc:chgData name="adri" userId="be0913818c169d3e" providerId="LiveId" clId="{FFF7EECA-51E2-42C3-AA89-B06F6EA8AF92}" dt="2021-04-12T22:33:34.524" v="241" actId="20577"/>
        <pc:sldMkLst>
          <pc:docMk/>
          <pc:sldMk cId="1076310145" sldId="259"/>
        </pc:sldMkLst>
        <pc:spChg chg="mod">
          <ac:chgData name="adri" userId="be0913818c169d3e" providerId="LiveId" clId="{FFF7EECA-51E2-42C3-AA89-B06F6EA8AF92}" dt="2021-04-12T22:33:34.524" v="241" actId="20577"/>
          <ac:spMkLst>
            <pc:docMk/>
            <pc:sldMk cId="1076310145" sldId="259"/>
            <ac:spMk id="3" creationId="{00000000-0000-0000-0000-000000000000}"/>
          </ac:spMkLst>
        </pc:spChg>
      </pc:sldChg>
      <pc:sldChg chg="modSp mod">
        <pc:chgData name="adri" userId="be0913818c169d3e" providerId="LiveId" clId="{FFF7EECA-51E2-42C3-AA89-B06F6EA8AF92}" dt="2021-04-12T22:28:46.029" v="6" actId="5793"/>
        <pc:sldMkLst>
          <pc:docMk/>
          <pc:sldMk cId="1538750772" sldId="260"/>
        </pc:sldMkLst>
        <pc:spChg chg="mod">
          <ac:chgData name="adri" userId="be0913818c169d3e" providerId="LiveId" clId="{FFF7EECA-51E2-42C3-AA89-B06F6EA8AF92}" dt="2021-04-12T22:28:46.029" v="6" actId="5793"/>
          <ac:spMkLst>
            <pc:docMk/>
            <pc:sldMk cId="1538750772" sldId="260"/>
            <ac:spMk id="3" creationId="{00000000-0000-0000-0000-000000000000}"/>
          </ac:spMkLst>
        </pc:spChg>
      </pc:sldChg>
      <pc:sldChg chg="modSp mod">
        <pc:chgData name="adri" userId="be0913818c169d3e" providerId="LiveId" clId="{FFF7EECA-51E2-42C3-AA89-B06F6EA8AF92}" dt="2021-04-12T22:28:54.659" v="13" actId="20577"/>
        <pc:sldMkLst>
          <pc:docMk/>
          <pc:sldMk cId="1408830229" sldId="261"/>
        </pc:sldMkLst>
        <pc:spChg chg="mod">
          <ac:chgData name="adri" userId="be0913818c169d3e" providerId="LiveId" clId="{FFF7EECA-51E2-42C3-AA89-B06F6EA8AF92}" dt="2021-04-12T22:28:54.659" v="13" actId="20577"/>
          <ac:spMkLst>
            <pc:docMk/>
            <pc:sldMk cId="1408830229" sldId="261"/>
            <ac:spMk id="3" creationId="{00000000-0000-0000-0000-000000000000}"/>
          </ac:spMkLst>
        </pc:spChg>
      </pc:sldChg>
      <pc:sldChg chg="modSp mod">
        <pc:chgData name="adri" userId="be0913818c169d3e" providerId="LiveId" clId="{FFF7EECA-51E2-42C3-AA89-B06F6EA8AF92}" dt="2021-04-12T22:32:41.451" v="195" actId="20577"/>
        <pc:sldMkLst>
          <pc:docMk/>
          <pc:sldMk cId="2973486609" sldId="262"/>
        </pc:sldMkLst>
        <pc:spChg chg="mod">
          <ac:chgData name="adri" userId="be0913818c169d3e" providerId="LiveId" clId="{FFF7EECA-51E2-42C3-AA89-B06F6EA8AF92}" dt="2021-04-12T22:32:41.451" v="195" actId="20577"/>
          <ac:spMkLst>
            <pc:docMk/>
            <pc:sldMk cId="2973486609" sldId="262"/>
            <ac:spMk id="2" creationId="{00000000-0000-0000-0000-000000000000}"/>
          </ac:spMkLst>
        </pc:spChg>
        <pc:spChg chg="mod">
          <ac:chgData name="adri" userId="be0913818c169d3e" providerId="LiveId" clId="{FFF7EECA-51E2-42C3-AA89-B06F6EA8AF92}" dt="2021-04-12T22:29:16.910" v="23" actId="20577"/>
          <ac:spMkLst>
            <pc:docMk/>
            <pc:sldMk cId="2973486609" sldId="262"/>
            <ac:spMk id="3" creationId="{00000000-0000-0000-0000-000000000000}"/>
          </ac:spMkLst>
        </pc:spChg>
      </pc:sldChg>
      <pc:sldChg chg="modSp mod">
        <pc:chgData name="adri" userId="be0913818c169d3e" providerId="LiveId" clId="{FFF7EECA-51E2-42C3-AA89-B06F6EA8AF92}" dt="2021-04-12T22:29:27.759" v="45" actId="20577"/>
        <pc:sldMkLst>
          <pc:docMk/>
          <pc:sldMk cId="3658421877" sldId="263"/>
        </pc:sldMkLst>
        <pc:spChg chg="mod">
          <ac:chgData name="adri" userId="be0913818c169d3e" providerId="LiveId" clId="{FFF7EECA-51E2-42C3-AA89-B06F6EA8AF92}" dt="2021-04-12T22:29:27.759" v="45" actId="20577"/>
          <ac:spMkLst>
            <pc:docMk/>
            <pc:sldMk cId="3658421877" sldId="263"/>
            <ac:spMk id="3" creationId="{00000000-0000-0000-0000-000000000000}"/>
          </ac:spMkLst>
        </pc:spChg>
      </pc:sldChg>
      <pc:sldChg chg="modSp mod">
        <pc:chgData name="adri" userId="be0913818c169d3e" providerId="LiveId" clId="{FFF7EECA-51E2-42C3-AA89-B06F6EA8AF92}" dt="2021-04-12T22:33:23.661" v="218" actId="20577"/>
        <pc:sldMkLst>
          <pc:docMk/>
          <pc:sldMk cId="550567202" sldId="264"/>
        </pc:sldMkLst>
        <pc:spChg chg="mod">
          <ac:chgData name="adri" userId="be0913818c169d3e" providerId="LiveId" clId="{FFF7EECA-51E2-42C3-AA89-B06F6EA8AF92}" dt="2021-04-12T22:33:23.661" v="218" actId="20577"/>
          <ac:spMkLst>
            <pc:docMk/>
            <pc:sldMk cId="550567202" sldId="264"/>
            <ac:spMk id="2" creationId="{00000000-0000-0000-0000-000000000000}"/>
          </ac:spMkLst>
        </pc:spChg>
        <pc:spChg chg="mod">
          <ac:chgData name="adri" userId="be0913818c169d3e" providerId="LiveId" clId="{FFF7EECA-51E2-42C3-AA89-B06F6EA8AF92}" dt="2021-04-12T22:29:37.027" v="53" actId="20577"/>
          <ac:spMkLst>
            <pc:docMk/>
            <pc:sldMk cId="550567202" sldId="264"/>
            <ac:spMk id="3" creationId="{00000000-0000-0000-0000-000000000000}"/>
          </ac:spMkLst>
        </pc:spChg>
      </pc:sldChg>
      <pc:sldChg chg="delSp modSp mod">
        <pc:chgData name="adri" userId="be0913818c169d3e" providerId="LiveId" clId="{FFF7EECA-51E2-42C3-AA89-B06F6EA8AF92}" dt="2021-04-12T22:29:54.465" v="60" actId="478"/>
        <pc:sldMkLst>
          <pc:docMk/>
          <pc:sldMk cId="3280629367" sldId="265"/>
        </pc:sldMkLst>
        <pc:spChg chg="mod">
          <ac:chgData name="adri" userId="be0913818c169d3e" providerId="LiveId" clId="{FFF7EECA-51E2-42C3-AA89-B06F6EA8AF92}" dt="2021-04-12T22:29:48.428" v="58" actId="20577"/>
          <ac:spMkLst>
            <pc:docMk/>
            <pc:sldMk cId="3280629367" sldId="265"/>
            <ac:spMk id="3" creationId="{00000000-0000-0000-0000-000000000000}"/>
          </ac:spMkLst>
        </pc:spChg>
        <pc:spChg chg="del mod">
          <ac:chgData name="adri" userId="be0913818c169d3e" providerId="LiveId" clId="{FFF7EECA-51E2-42C3-AA89-B06F6EA8AF92}" dt="2021-04-12T22:29:54.465" v="60" actId="478"/>
          <ac:spMkLst>
            <pc:docMk/>
            <pc:sldMk cId="3280629367" sldId="265"/>
            <ac:spMk id="5" creationId="{00000000-0000-0000-0000-000000000000}"/>
          </ac:spMkLst>
        </pc:spChg>
      </pc:sldChg>
      <pc:sldChg chg="del">
        <pc:chgData name="adri" userId="be0913818c169d3e" providerId="LiveId" clId="{FFF7EECA-51E2-42C3-AA89-B06F6EA8AF92}" dt="2021-04-12T22:30:12.582" v="61" actId="2696"/>
        <pc:sldMkLst>
          <pc:docMk/>
          <pc:sldMk cId="763598279" sldId="266"/>
        </pc:sldMkLst>
      </pc:sldChg>
      <pc:sldChg chg="del">
        <pc:chgData name="adri" userId="be0913818c169d3e" providerId="LiveId" clId="{FFF7EECA-51E2-42C3-AA89-B06F6EA8AF92}" dt="2021-04-12T22:30:19.303" v="62" actId="2696"/>
        <pc:sldMkLst>
          <pc:docMk/>
          <pc:sldMk cId="2992679974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pPr/>
              <a:t>7/29/2021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775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 talking about: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System investigation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Analysis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Environments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Testing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Training and transition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Operations and maintenance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332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0572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 talking about: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Management and control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Work breakdown structured organization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Baselines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Complementary methodologies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2016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dirty="0"/>
              <a:pPr/>
              <a:t>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5005139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dirty="0"/>
              <a:pPr/>
              <a:t>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40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dirty="0"/>
              <a:pPr/>
              <a:t>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2897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dirty="0"/>
              <a:pPr/>
              <a:t>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8827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dirty="0"/>
              <a:pPr/>
              <a:t>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705858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dirty="0"/>
              <a:pPr/>
              <a:t>7/29/2021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071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dirty="0"/>
              <a:pPr/>
              <a:t>7/29/2021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7059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pPr/>
              <a:t>7/29/2021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6757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dirty="0"/>
              <a:pPr/>
              <a:t>7/29/2021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205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dirty="0"/>
              <a:pPr/>
              <a:t>7/29/2021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3530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dirty="0"/>
              <a:pPr/>
              <a:t>7/29/2021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6652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dirty="0"/>
              <a:pPr/>
              <a:t>7/29/2021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658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B298ECBA-3258-45DF-8FD4-7581736BCCB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-3244"/>
            <a:ext cx="457200" cy="6858000"/>
          </a:xfrm>
          <a:prstGeom prst="rect">
            <a:avLst/>
          </a:prstGeom>
          <a:solidFill>
            <a:srgbClr val="6F6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B62BF453-BD82-4B90-9FE7-5170313380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7200" y="0"/>
            <a:ext cx="10835640" cy="6858000"/>
          </a:xfrm>
          <a:prstGeom prst="rect">
            <a:avLst/>
          </a:prstGeom>
          <a:solidFill>
            <a:srgbClr val="353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18090" y="758952"/>
            <a:ext cx="2802194" cy="4041648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rgbClr val="FFFFFF"/>
                </a:solidFill>
              </a:rPr>
              <a:t>Systems Development Life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8318089" y="4800600"/>
            <a:ext cx="2802195" cy="1691640"/>
          </a:xfrm>
        </p:spPr>
        <p:txBody>
          <a:bodyPr>
            <a:normAutofit/>
          </a:bodyPr>
          <a:lstStyle/>
          <a:p>
            <a:pPr algn="ctr"/>
            <a:r>
              <a:rPr lang="en-US" sz="1800" dirty="0">
                <a:solidFill>
                  <a:srgbClr val="D9D9D9"/>
                </a:solidFill>
              </a:rPr>
              <a:t>Gloria </a:t>
            </a:r>
            <a:r>
              <a:rPr lang="en-US" sz="1800" dirty="0" err="1">
                <a:solidFill>
                  <a:srgbClr val="D9D9D9"/>
                </a:solidFill>
              </a:rPr>
              <a:t>Ibe</a:t>
            </a:r>
            <a:r>
              <a:rPr lang="en-US" sz="1800" dirty="0">
                <a:solidFill>
                  <a:srgbClr val="D9D9D9"/>
                </a:solidFill>
              </a:rPr>
              <a:t>, Neville </a:t>
            </a:r>
            <a:r>
              <a:rPr lang="en-US" sz="1800" dirty="0" err="1">
                <a:solidFill>
                  <a:srgbClr val="D9D9D9"/>
                </a:solidFill>
              </a:rPr>
              <a:t>Ibit</a:t>
            </a:r>
            <a:r>
              <a:rPr lang="en-US" sz="1800" dirty="0">
                <a:solidFill>
                  <a:srgbClr val="D9D9D9"/>
                </a:solidFill>
              </a:rPr>
              <a:t>, Latisha </a:t>
            </a:r>
            <a:r>
              <a:rPr lang="en-US" sz="1800" dirty="0" err="1">
                <a:solidFill>
                  <a:srgbClr val="D9D9D9"/>
                </a:solidFill>
              </a:rPr>
              <a:t>Lobban</a:t>
            </a:r>
            <a:r>
              <a:rPr lang="en-US" sz="1800" dirty="0">
                <a:solidFill>
                  <a:srgbClr val="D9D9D9"/>
                </a:solidFill>
              </a:rPr>
              <a:t>, Brian Pizzaro, Adrianna Ruger, Satya </a:t>
            </a:r>
            <a:r>
              <a:rPr lang="en-US" sz="1800" dirty="0" err="1">
                <a:solidFill>
                  <a:srgbClr val="D9D9D9"/>
                </a:solidFill>
              </a:rPr>
              <a:t>Tadepalli</a:t>
            </a:r>
            <a:endParaRPr sz="1800" dirty="0">
              <a:solidFill>
                <a:srgbClr val="D9D9D9"/>
              </a:solidFill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="" xmlns:a16="http://schemas.microsoft.com/office/drawing/2014/main" id="{072366D3-9B5C-42E1-9906-77FF6BB55EA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52283" y="0"/>
            <a:ext cx="756100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ystems Development Life Cycle - Maintenance bubble highligh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91662" y="484632"/>
            <a:ext cx="5882248" cy="588224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121F5E60-4E89-4B16-A245-12BD993599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292840" y="0"/>
            <a:ext cx="899160" cy="6858000"/>
          </a:xfrm>
          <a:prstGeom prst="rect">
            <a:avLst/>
          </a:prstGeom>
          <a:solidFill>
            <a:srgbClr val="353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5360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5DB0431E-0B04-44A1-9C51-531E28D18A6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>
            <a:normAutofit/>
          </a:bodyPr>
          <a:lstStyle/>
          <a:p>
            <a:r>
              <a:rPr lang="en-US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</p:spPr>
        <p:txBody>
          <a:bodyPr>
            <a:normAutofit/>
          </a:bodyPr>
          <a:lstStyle/>
          <a:p>
            <a:r>
              <a:rPr lang="en-US" dirty="0"/>
              <a:t>Overview</a:t>
            </a:r>
          </a:p>
          <a:p>
            <a:r>
              <a:rPr lang="en-US" dirty="0"/>
              <a:t>History and details</a:t>
            </a:r>
          </a:p>
          <a:p>
            <a:r>
              <a:rPr lang="en-US" dirty="0"/>
              <a:t>Importance in healthcare IT</a:t>
            </a:r>
          </a:p>
          <a:p>
            <a:r>
              <a:rPr lang="en-US" dirty="0"/>
              <a:t>Systems analysis and design</a:t>
            </a:r>
          </a:p>
          <a:p>
            <a:r>
              <a:rPr lang="en-US" dirty="0"/>
              <a:t>Step by Step Importance</a:t>
            </a:r>
          </a:p>
          <a:p>
            <a:r>
              <a:rPr lang="en-US" dirty="0"/>
              <a:t>Life cycle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6B424749-EEE0-49C9-9ABF-97B171A3EA0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0763101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5DB0431E-0B04-44A1-9C51-531E28D18A6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>
            <a:norm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8595360" cy="4351337"/>
          </a:xfrm>
        </p:spPr>
        <p:txBody>
          <a:bodyPr>
            <a:normAutofit/>
          </a:bodyPr>
          <a:lstStyle/>
          <a:p>
            <a:r>
              <a:rPr lang="en-US" dirty="0"/>
              <a:t>Brian</a:t>
            </a:r>
          </a:p>
          <a:p>
            <a:endParaRPr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6B424749-EEE0-49C9-9ABF-97B171A3EA0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538750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5DB0431E-0B04-44A1-9C51-531E28D18A6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>
            <a:normAutofit/>
          </a:bodyPr>
          <a:lstStyle/>
          <a:p>
            <a:r>
              <a:rPr lang="en-US" dirty="0"/>
              <a:t>History and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8595360" cy="4351337"/>
          </a:xfrm>
        </p:spPr>
        <p:txBody>
          <a:bodyPr>
            <a:normAutofit/>
          </a:bodyPr>
          <a:lstStyle/>
          <a:p>
            <a:r>
              <a:rPr lang="en-US" dirty="0"/>
              <a:t>Fallon</a:t>
            </a:r>
          </a:p>
          <a:p>
            <a:endParaRPr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6B424749-EEE0-49C9-9ABF-97B171A3EA0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4088302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5DB0431E-0B04-44A1-9C51-531E28D18A6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>
            <a:normAutofit/>
          </a:bodyPr>
          <a:lstStyle/>
          <a:p>
            <a:r>
              <a:rPr lang="en-US" dirty="0"/>
              <a:t>Importance in Healthcare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8595360" cy="4351337"/>
          </a:xfrm>
        </p:spPr>
        <p:txBody>
          <a:bodyPr>
            <a:normAutofit/>
          </a:bodyPr>
          <a:lstStyle/>
          <a:p>
            <a:r>
              <a:rPr lang="en-US" dirty="0"/>
              <a:t>Gloria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6B424749-EEE0-49C9-9ABF-97B171A3EA0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734866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5DB0431E-0B04-44A1-9C51-531E28D18A6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>
            <a:normAutofit/>
          </a:bodyPr>
          <a:lstStyle/>
          <a:p>
            <a:r>
              <a:rPr lang="en-US" dirty="0"/>
              <a:t>Systems analysis and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8595360" cy="4351337"/>
          </a:xfrm>
        </p:spPr>
        <p:txBody>
          <a:bodyPr>
            <a:normAutofit/>
          </a:bodyPr>
          <a:lstStyle/>
          <a:p>
            <a:r>
              <a:rPr lang="en-US" dirty="0"/>
              <a:t>Latisha</a:t>
            </a:r>
          </a:p>
          <a:p>
            <a:endParaRPr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6B424749-EEE0-49C9-9ABF-97B171A3EA0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6584218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5DB0431E-0B04-44A1-9C51-531E28D18A6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>
            <a:normAutofit/>
          </a:bodyPr>
          <a:lstStyle/>
          <a:p>
            <a:r>
              <a:rPr lang="en-US" dirty="0"/>
              <a:t>Step by Step Importance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8595360" cy="4351337"/>
          </a:xfrm>
        </p:spPr>
        <p:txBody>
          <a:bodyPr>
            <a:normAutofit/>
          </a:bodyPr>
          <a:lstStyle/>
          <a:p>
            <a:r>
              <a:rPr lang="en-US" dirty="0"/>
              <a:t>Neville</a:t>
            </a:r>
          </a:p>
          <a:p>
            <a:endParaRPr dirty="0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6B424749-EEE0-49C9-9ABF-97B171A3EA0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5505672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>
            <a:normAutofit/>
          </a:bodyPr>
          <a:lstStyle/>
          <a:p>
            <a:r>
              <a:rPr lang="en-US" dirty="0"/>
              <a:t>Life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933575"/>
            <a:ext cx="4401509" cy="4246562"/>
          </a:xfrm>
        </p:spPr>
        <p:txBody>
          <a:bodyPr>
            <a:normAutofit/>
          </a:bodyPr>
          <a:lstStyle/>
          <a:p>
            <a:r>
              <a:rPr lang="en-US" dirty="0"/>
              <a:t>Satya</a:t>
            </a:r>
          </a:p>
        </p:txBody>
      </p:sp>
      <p:pic>
        <p:nvPicPr>
          <p:cNvPr id="4" name="Picture 3" descr="SDLC Phases Related to Management Control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5999" y="2048494"/>
            <a:ext cx="4807287" cy="341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80629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5DB0431E-0B04-44A1-9C51-531E28D18A6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</p:spPr>
        <p:txBody>
          <a:bodyPr>
            <a:normAutofit/>
          </a:bodyPr>
          <a:lstStyle/>
          <a:p>
            <a:r>
              <a:rPr lang="en-US" dirty="0"/>
              <a:t>Works cited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</p:spPr>
        <p:txBody>
          <a:bodyPr>
            <a:normAutofit/>
          </a:bodyPr>
          <a:lstStyle/>
          <a:p>
            <a:endParaRPr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6B424749-EEE0-49C9-9ABF-97B171A3EA0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8634751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WebC71E</Template>
  <TotalTime>30</TotalTime>
  <Words>100</Words>
  <Application>Microsoft Office PowerPoint</Application>
  <PresentationFormat>Custom</PresentationFormat>
  <Paragraphs>39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View</vt:lpstr>
      <vt:lpstr>Systems Development Life Cycle</vt:lpstr>
      <vt:lpstr>Contents</vt:lpstr>
      <vt:lpstr>Overview</vt:lpstr>
      <vt:lpstr>History and details</vt:lpstr>
      <vt:lpstr>Importance in Healthcare IT</vt:lpstr>
      <vt:lpstr>Systems analysis and design</vt:lpstr>
      <vt:lpstr>Step by Step Importance</vt:lpstr>
      <vt:lpstr>Life cycle</vt:lpstr>
      <vt:lpstr>Works cited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Systems Development Life Cycle</dc:title>
  <dc:creator>adri</dc:creator>
  <cp:lastModifiedBy>Windows User</cp:lastModifiedBy>
  <cp:revision>3</cp:revision>
  <dcterms:created xsi:type="dcterms:W3CDTF">2021-04-12T22:25:07Z</dcterms:created>
  <dcterms:modified xsi:type="dcterms:W3CDTF">2021-07-29T14:24:54Z</dcterms:modified>
</cp:coreProperties>
</file>