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3"/>
    <p:sldId id="265" r:id="rId4"/>
    <p:sldId id="266" r:id="rId5"/>
    <p:sldId id="278" r:id="rId6"/>
    <p:sldId id="263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25" autoAdjust="0"/>
  </p:normalViewPr>
  <p:slideViewPr>
    <p:cSldViewPr snapToGrid="0" snapToObjects="1">
      <p:cViewPr varScale="1">
        <p:scale>
          <a:sx n="53" d="100"/>
          <a:sy n="53" d="100"/>
        </p:scale>
        <p:origin x="16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A4784-B6D4-2646-9237-855703458D20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9EED4-9C80-2D4D-A83E-D1F9AE430CA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D9F77-72D5-1442-949E-7361B02866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E460-8094-5049-9833-67A04946C47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Qualitative Data Analysis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Tutorial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Code?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39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“the most basic segment, or element, of the raw data that can be assess in a meaningful way regarding the phenomenon” (</a:t>
            </a:r>
            <a:r>
              <a:rPr lang="en-US" dirty="0" err="1"/>
              <a:t>Boyatzis</a:t>
            </a:r>
            <a:r>
              <a:rPr lang="en-US" dirty="0"/>
              <a:t>, 1998: 63)</a:t>
            </a:r>
            <a:endParaRPr lang="en-US" dirty="0"/>
          </a:p>
          <a:p>
            <a:endParaRPr lang="en-US" dirty="0"/>
          </a:p>
          <a:p>
            <a:r>
              <a:rPr lang="en-US" dirty="0"/>
              <a:t>Codes are a way of condensing a sentence (or group of sentences) into a meaningful synopsis of its direct or indirect meaning</a:t>
            </a:r>
            <a:endParaRPr lang="en-US" dirty="0"/>
          </a:p>
          <a:p>
            <a:endParaRPr lang="en-US" dirty="0"/>
          </a:p>
          <a:p>
            <a:pPr lvl="1"/>
            <a:r>
              <a:rPr lang="en-US" b="1" dirty="0"/>
              <a:t>Summative</a:t>
            </a:r>
            <a:r>
              <a:rPr lang="en-US" dirty="0"/>
              <a:t> </a:t>
            </a:r>
            <a:r>
              <a:rPr lang="en-US" b="1" dirty="0"/>
              <a:t>Code</a:t>
            </a:r>
            <a:r>
              <a:rPr lang="en-US" dirty="0"/>
              <a:t> </a:t>
            </a:r>
            <a:r>
              <a:rPr lang="en-US" dirty="0"/>
              <a:t>–</a:t>
            </a:r>
            <a:r>
              <a:rPr lang="en-US" dirty="0"/>
              <a:t> a code that ‘sums up’ what the sentence/group of sentences is about, e.g. a minute summary, poor leadership, </a:t>
            </a:r>
            <a:r>
              <a:rPr lang="en-US" dirty="0">
                <a:highlight>
                  <a:srgbClr val="FFFF00"/>
                </a:highlight>
              </a:rPr>
              <a:t>known about, not talked about, turned a blind eye.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b="1" dirty="0"/>
              <a:t>Evocative Code </a:t>
            </a:r>
            <a:r>
              <a:rPr lang="en-US" dirty="0"/>
              <a:t>–</a:t>
            </a:r>
            <a:r>
              <a:rPr lang="en-US" dirty="0"/>
              <a:t> a code that highlights what meaning(s) the sentence evokes, but doesn’t necessarily say directly </a:t>
            </a:r>
            <a:r>
              <a:rPr lang="en-US" dirty="0" err="1"/>
              <a:t>eg</a:t>
            </a:r>
            <a:r>
              <a:rPr lang="en-US" dirty="0"/>
              <a:t> emotive, angry, </a:t>
            </a:r>
            <a:r>
              <a:rPr lang="en-US" dirty="0">
                <a:highlight>
                  <a:srgbClr val="FFFF00"/>
                </a:highlight>
              </a:rPr>
              <a:t>helplessness, worthless, </a:t>
            </a:r>
            <a:r>
              <a:rPr lang="en-US" dirty="0" err="1">
                <a:highlight>
                  <a:srgbClr val="FFFF00"/>
                </a:highlight>
              </a:rPr>
              <a:t>victimised</a:t>
            </a:r>
            <a:endParaRPr lang="en-US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From Codes to </a:t>
            </a:r>
            <a:r>
              <a:rPr lang="en-US" b="1" dirty="0">
                <a:solidFill>
                  <a:srgbClr val="FF0000"/>
                </a:solidFill>
              </a:rPr>
              <a:t>Categories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579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Over time and during repeated coding, you will end up with many, many codes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These codes can then be grouped into categories (also called ‘2</a:t>
            </a:r>
            <a:r>
              <a:rPr lang="en-US" baseline="30000" dirty="0"/>
              <a:t>nd</a:t>
            </a:r>
            <a:r>
              <a:rPr lang="en-US" dirty="0"/>
              <a:t> order codes or axial codes)</a:t>
            </a:r>
            <a:endParaRPr lang="en-US" dirty="0"/>
          </a:p>
          <a:p>
            <a:endParaRPr lang="en-US" dirty="0"/>
          </a:p>
          <a:p>
            <a:r>
              <a:rPr lang="en-US" dirty="0"/>
              <a:t>Categories are like a label that describes the codes within the category, are therefore by necessity broader than the codes, which are quite specific</a:t>
            </a:r>
            <a:endParaRPr lang="en-US" dirty="0"/>
          </a:p>
          <a:p>
            <a:endParaRPr lang="en-US" dirty="0"/>
          </a:p>
          <a:p>
            <a:r>
              <a:rPr lang="en-US" dirty="0"/>
              <a:t>E.g. if your codes were </a:t>
            </a:r>
            <a:endParaRPr lang="en-US" dirty="0"/>
          </a:p>
          <a:p>
            <a:pPr lvl="1"/>
            <a:r>
              <a:rPr lang="en-US" i="1" dirty="0"/>
              <a:t>‘Anger about X’, </a:t>
            </a:r>
            <a:endParaRPr lang="en-US" i="1" dirty="0"/>
          </a:p>
          <a:p>
            <a:pPr lvl="1"/>
            <a:r>
              <a:rPr lang="en-US" i="1" dirty="0"/>
              <a:t>‘Fear over the consequences of X’</a:t>
            </a:r>
            <a:endParaRPr lang="en-US" i="1" dirty="0"/>
          </a:p>
          <a:p>
            <a:pPr lvl="1"/>
            <a:r>
              <a:rPr lang="en-US" i="1" dirty="0"/>
              <a:t>Surprise that X happened’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Then these could all be grouped in the </a:t>
            </a:r>
            <a:r>
              <a:rPr lang="en-US" b="1" dirty="0"/>
              <a:t>category</a:t>
            </a:r>
            <a:r>
              <a:rPr lang="en-US" dirty="0"/>
              <a:t> </a:t>
            </a:r>
            <a:r>
              <a:rPr lang="en-US" i="1" dirty="0"/>
              <a:t>‘</a:t>
            </a:r>
            <a:r>
              <a:rPr lang="en-US" b="1" i="1" dirty="0"/>
              <a:t>Emotions concerning X</a:t>
            </a:r>
            <a:r>
              <a:rPr lang="en-US" i="1" dirty="0"/>
              <a:t>’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Levels of Analysis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Codes = Micro level</a:t>
            </a:r>
            <a:endParaRPr lang="en-GB" dirty="0"/>
          </a:p>
          <a:p>
            <a:r>
              <a:rPr lang="en-GB" dirty="0"/>
              <a:t>Category = Meso level</a:t>
            </a:r>
            <a:endParaRPr lang="en-GB" dirty="0"/>
          </a:p>
          <a:p>
            <a:r>
              <a:rPr lang="en-GB" dirty="0"/>
              <a:t>Themes/concepts = Macro Level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christinerodgers:Desktop:Screen Shot 2018-03-25 at 9.06.39 AM.png"/>
          <p:cNvPicPr/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1"/>
          <a:stretch>
            <a:fillRect/>
          </a:stretch>
        </p:blipFill>
        <p:spPr bwMode="auto">
          <a:xfrm>
            <a:off x="393544" y="119458"/>
            <a:ext cx="8524677" cy="6738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is ‘Messy’!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many times where you feel that you have too many codes, not enough categories, and that your analysis is becoming very messy</a:t>
            </a:r>
            <a:endParaRPr lang="en-US" dirty="0"/>
          </a:p>
          <a:p>
            <a:endParaRPr lang="en-US" dirty="0"/>
          </a:p>
          <a:p>
            <a:r>
              <a:rPr lang="en-US" dirty="0"/>
              <a:t>KEEP GOING </a:t>
            </a:r>
            <a:r>
              <a:rPr lang="en-US" dirty="0"/>
              <a:t>–</a:t>
            </a:r>
            <a:r>
              <a:rPr lang="en-US" dirty="0"/>
              <a:t> this is common for many qualitative analyses; take a break, you will start to see patterns emerging eventually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1533</Words>
  <Application>WPS Presentation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Qualitative Data Analysis </vt:lpstr>
      <vt:lpstr>What is a Code?</vt:lpstr>
      <vt:lpstr>From Codes to Categories</vt:lpstr>
      <vt:lpstr>Levels of Analysis</vt:lpstr>
      <vt:lpstr>PowerPoint 演示文稿</vt:lpstr>
      <vt:lpstr>Coding is ‘Messy’!</vt:lpstr>
    </vt:vector>
  </TitlesOfParts>
  <Company>Maynooth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Data Analysis</dc:title>
  <dc:creator>Ciarán McFadden</dc:creator>
  <cp:lastModifiedBy>home</cp:lastModifiedBy>
  <cp:revision>17</cp:revision>
  <dcterms:created xsi:type="dcterms:W3CDTF">2020-10-05T09:18:00Z</dcterms:created>
  <dcterms:modified xsi:type="dcterms:W3CDTF">2020-10-27T01:08:49Z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2057-11.2.0.9718</vt:lpwstr>
  </property>
</Properties>
</file>