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8E60D81-F913-4DFF-ABFE-57039C10AF6E}" type="datetimeFigureOut">
              <a:rPr lang="bg-BG" smtClean="0"/>
              <a:t>16.11.2020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AC53DFD-23FD-4D5E-9EB7-C6BEEC7FDD8A}" type="slidenum">
              <a:rPr lang="bg-BG" smtClean="0"/>
              <a:t>‹#›</a:t>
            </a:fld>
            <a:endParaRPr lang="bg-BG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bg-BG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National characteristics in political </a:t>
            </a:r>
            <a:r>
              <a:rPr lang="en-US" smtClean="0"/>
              <a:t>negotiations -lecture 8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28380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041400"/>
            <a:ext cx="5759450" cy="477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4971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166938"/>
            <a:ext cx="5759450" cy="252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3768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733425"/>
            <a:ext cx="5759450" cy="539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504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560513"/>
            <a:ext cx="5759450" cy="374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6289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714500"/>
            <a:ext cx="5759450" cy="343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414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535113"/>
            <a:ext cx="5759450" cy="3792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3264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724025"/>
            <a:ext cx="5759450" cy="341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9753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149475"/>
            <a:ext cx="57594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9724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220788"/>
            <a:ext cx="575945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8219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006600"/>
            <a:ext cx="5759450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4538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852613"/>
            <a:ext cx="5759450" cy="315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74915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</TotalTime>
  <Words>9</Words>
  <Application>Microsoft Office PowerPoint</Application>
  <PresentationFormat>On-screen Show (4:3)</PresentationFormat>
  <Paragraphs>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Apothecary</vt:lpstr>
      <vt:lpstr>National characteristics in political negotiations -lecture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characteristics in political negotiations</dc:title>
  <dc:creator>my</dc:creator>
  <cp:lastModifiedBy>my</cp:lastModifiedBy>
  <cp:revision>16</cp:revision>
  <dcterms:created xsi:type="dcterms:W3CDTF">2016-03-21T08:58:51Z</dcterms:created>
  <dcterms:modified xsi:type="dcterms:W3CDTF">2020-11-16T08:21:00Z</dcterms:modified>
</cp:coreProperties>
</file>