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5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1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8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31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9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2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4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3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4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1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7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29A272F-300E-4607-90F1-603AC0E6544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4ADC78-FA84-4AF5-9063-3FAFA992C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F685-5DCF-4E8C-ADE1-BEBCD5E00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49970-12E4-4290-BD33-F4CB4A54BE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1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AF1AF-52E0-4BC9-869B-3EAEBCE03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061B-3965-487B-8B64-1C6C0AD9A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Socialization – the process through which people learn the expectations of society</a:t>
            </a:r>
          </a:p>
          <a:p>
            <a:pPr lvl="1"/>
            <a:r>
              <a:rPr lang="en-US" dirty="0"/>
              <a:t>Socialization helps people absorb their culture – customs, habits, laws, practices, and means of expression</a:t>
            </a:r>
          </a:p>
          <a:p>
            <a:pPr lvl="1"/>
            <a:r>
              <a:rPr lang="en-US" dirty="0"/>
              <a:t>Basis for identity – how one defines oneself and is both personal and social</a:t>
            </a:r>
          </a:p>
          <a:p>
            <a:pPr lvl="1"/>
            <a:r>
              <a:rPr lang="en-US" dirty="0"/>
              <a:t>Establishes personality – defined as a person’s relatively consistent pattern of behavior, feelings, predispositions, and beliefs</a:t>
            </a:r>
          </a:p>
          <a:p>
            <a:r>
              <a:rPr lang="en-US" dirty="0"/>
              <a:t>Internalization – occurs when behaviors and assumptions are learned so thoroughly that people no longer question them</a:t>
            </a:r>
          </a:p>
          <a:p>
            <a:r>
              <a:rPr lang="en-US" dirty="0"/>
              <a:t>Roles are the expected behavior associated with a given status in society</a:t>
            </a:r>
          </a:p>
        </p:txBody>
      </p:sp>
    </p:spTree>
    <p:extLst>
      <p:ext uri="{BB962C8B-B14F-4D97-AF65-F5344CB8AC3E}">
        <p14:creationId xmlns:p14="http://schemas.microsoft.com/office/powerpoint/2010/main" val="192879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59BB-9AD8-4A51-874E-090A8ECB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E3A03-E01D-4371-B8BD-D21896D77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126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Social control – the process by which groups and individuals within those groups are brought into conformity with dominant social expectations</a:t>
            </a:r>
          </a:p>
          <a:p>
            <a:r>
              <a:rPr lang="en-US" dirty="0"/>
              <a:t>Socialization agents – people, or sources, or structures who pass on social expectations </a:t>
            </a:r>
          </a:p>
          <a:p>
            <a:pPr lvl="1"/>
            <a:r>
              <a:rPr lang="en-US" dirty="0"/>
              <a:t>Everyone is a socializing agent because social expectations are communicated in countless ways and in every interaction people have, whether or not intentionally</a:t>
            </a:r>
          </a:p>
          <a:p>
            <a:r>
              <a:rPr lang="en-US" dirty="0"/>
              <a:t>Agents of socialization:</a:t>
            </a:r>
          </a:p>
          <a:p>
            <a:pPr lvl="1"/>
            <a:r>
              <a:rPr lang="en-US" dirty="0"/>
              <a:t>The Family – first source of socialization for most people</a:t>
            </a:r>
          </a:p>
          <a:p>
            <a:pPr lvl="1"/>
            <a:r>
              <a:rPr lang="en-US" dirty="0"/>
              <a:t>Media</a:t>
            </a:r>
          </a:p>
          <a:p>
            <a:pPr lvl="1"/>
            <a:r>
              <a:rPr lang="en-US" dirty="0"/>
              <a:t>Peers - those with whom you interact on equal terms, such as friends, fellow students, and coworkers</a:t>
            </a:r>
          </a:p>
          <a:p>
            <a:pPr lvl="1"/>
            <a:r>
              <a:rPr lang="en-US" dirty="0"/>
              <a:t>Religion</a:t>
            </a:r>
          </a:p>
          <a:p>
            <a:pPr lvl="1"/>
            <a:r>
              <a:rPr lang="en-US" dirty="0"/>
              <a:t>Sports</a:t>
            </a:r>
          </a:p>
          <a:p>
            <a:pPr lvl="1"/>
            <a:r>
              <a:rPr lang="en-US" dirty="0"/>
              <a:t>Schools</a:t>
            </a:r>
          </a:p>
        </p:txBody>
      </p:sp>
    </p:spTree>
    <p:extLst>
      <p:ext uri="{BB962C8B-B14F-4D97-AF65-F5344CB8AC3E}">
        <p14:creationId xmlns:p14="http://schemas.microsoft.com/office/powerpoint/2010/main" val="156362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AE68-6DC9-4941-825A-2573872D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Theories of Socialization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95B2-C9DC-43E0-B17D-273969FA6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Sigmund Freud (1856-1939) – greatest contribution was the idea that the unconscious mind shapes human behavior</a:t>
            </a:r>
          </a:p>
          <a:p>
            <a:pPr lvl="1"/>
            <a:r>
              <a:rPr lang="en-US" dirty="0"/>
              <a:t>Freud is known for developing the technique of psychoanalysis to help discover the causes of psychological problems in the recesses of troubled patients’ minds</a:t>
            </a:r>
          </a:p>
          <a:p>
            <a:r>
              <a:rPr lang="en-US" dirty="0"/>
              <a:t>Freud’s approach depicts the human psyche in three parts:</a:t>
            </a:r>
          </a:p>
          <a:p>
            <a:pPr lvl="1"/>
            <a:r>
              <a:rPr lang="en-US" dirty="0"/>
              <a:t>Impulses</a:t>
            </a:r>
          </a:p>
          <a:p>
            <a:pPr lvl="1"/>
            <a:r>
              <a:rPr lang="en-US" dirty="0"/>
              <a:t>Superego about standards of society and morality</a:t>
            </a:r>
          </a:p>
          <a:p>
            <a:pPr lvl="1"/>
            <a:r>
              <a:rPr lang="en-US" dirty="0"/>
              <a:t>Ego about reason and common sense</a:t>
            </a:r>
          </a:p>
          <a:p>
            <a:r>
              <a:rPr lang="en-US" dirty="0"/>
              <a:t>The psychoanalytic perspective interprets human identity as relatively fixed at an early age in a process greatly influenced by one’s family</a:t>
            </a:r>
          </a:p>
        </p:txBody>
      </p:sp>
    </p:spTree>
    <p:extLst>
      <p:ext uri="{BB962C8B-B14F-4D97-AF65-F5344CB8AC3E}">
        <p14:creationId xmlns:p14="http://schemas.microsoft.com/office/powerpoint/2010/main" val="40298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AE75-E0C4-4ED9-A806-72319552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FC2D-FB81-4EBC-A9B3-896E258F5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Social learning theory considers the formation of identity to be a learned response to external social stimuli</a:t>
            </a:r>
          </a:p>
          <a:p>
            <a:pPr lvl="1"/>
            <a:r>
              <a:rPr lang="en-US" dirty="0"/>
              <a:t>Emphasizes the social context of socialization</a:t>
            </a:r>
          </a:p>
          <a:p>
            <a:pPr lvl="1"/>
            <a:r>
              <a:rPr lang="en-US" dirty="0"/>
              <a:t>Behavior and attitudes develop in response to reinforcement and encouragement from those around us – reinforcement can be positive or negative</a:t>
            </a:r>
          </a:p>
          <a:p>
            <a:pPr lvl="1"/>
            <a:r>
              <a:rPr lang="en-US" dirty="0"/>
              <a:t>Behavior receiving positive reinforcement is most likely to be repeated while negative reinforcement causes behavior to most likely not be repeated</a:t>
            </a:r>
          </a:p>
          <a:p>
            <a:r>
              <a:rPr lang="en-US" dirty="0"/>
              <a:t>Functionalist theory states that socialization integrates people into society because it is the mechanism through which they internalize social roles and values in society – reinforces social consensus</a:t>
            </a:r>
          </a:p>
          <a:p>
            <a:r>
              <a:rPr lang="en-US" dirty="0"/>
              <a:t>Conflict theory focuses on  the role of power and coercion in society and think socialization would be most interested in how group identity is shaped by patterns of inequality </a:t>
            </a:r>
            <a:r>
              <a:rPr lang="en-US"/>
              <a:t>in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840</TotalTime>
  <Words>409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Chapter 4</vt:lpstr>
      <vt:lpstr>Socialization</vt:lpstr>
      <vt:lpstr>PowerPoint Presentation</vt:lpstr>
      <vt:lpstr>Theories of Socialization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Jeremy Levine</dc:creator>
  <cp:lastModifiedBy>Jeremy Levine</cp:lastModifiedBy>
  <cp:revision>5</cp:revision>
  <dcterms:created xsi:type="dcterms:W3CDTF">2018-07-09T03:29:07Z</dcterms:created>
  <dcterms:modified xsi:type="dcterms:W3CDTF">2019-09-17T17:28:54Z</dcterms:modified>
</cp:coreProperties>
</file>