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2" r:id="rId1"/>
    <p:sldMasterId id="2147483693" r:id="rId2"/>
    <p:sldMasterId id="2147483694" r:id="rId3"/>
    <p:sldMasterId id="2147483695" r:id="rId4"/>
  </p:sldMasterIdLst>
  <p:notesMasterIdLst>
    <p:notesMasterId r:id="rId28"/>
  </p:notesMasterIdLst>
  <p:sldIdLst>
    <p:sldId id="256" r:id="rId5"/>
    <p:sldId id="258" r:id="rId6"/>
    <p:sldId id="259" r:id="rId7"/>
    <p:sldId id="257" r:id="rId8"/>
    <p:sldId id="266" r:id="rId9"/>
    <p:sldId id="271" r:id="rId10"/>
    <p:sldId id="260" r:id="rId11"/>
    <p:sldId id="267" r:id="rId12"/>
    <p:sldId id="272" r:id="rId13"/>
    <p:sldId id="261" r:id="rId14"/>
    <p:sldId id="268" r:id="rId15"/>
    <p:sldId id="273" r:id="rId16"/>
    <p:sldId id="262" r:id="rId17"/>
    <p:sldId id="269" r:id="rId18"/>
    <p:sldId id="274" r:id="rId19"/>
    <p:sldId id="263" r:id="rId20"/>
    <p:sldId id="270" r:id="rId21"/>
    <p:sldId id="275" r:id="rId22"/>
    <p:sldId id="276" r:id="rId23"/>
    <p:sldId id="277" r:id="rId24"/>
    <p:sldId id="278" r:id="rId25"/>
    <p:sldId id="264" r:id="rId26"/>
    <p:sldId id="265" r:id="rId27"/>
  </p:sldIdLst>
  <p:sldSz cx="12192000" cy="6858000"/>
  <p:notesSz cx="6858000" cy="9144000"/>
  <p:defaultTextStyle>
    <a:lvl1pPr marL="0" indent="0" algn="l" defTabSz="457200" rtl="0" fontAlgn="base">
      <a:lnSpc>
        <a:spcPct val="100000"/>
      </a:lnSpc>
      <a:spcBef>
        <a:spcPct val="0"/>
      </a:spcBef>
      <a:spcAft>
        <a:spcPct val="0"/>
      </a:spcAft>
      <a:buNone/>
      <a:defRPr lang="en-US" sz="2400" b="0" i="0" u="none" baseline="0" dirty="0" smtClean="0">
        <a:solidFill>
          <a:schemeClr val="tx1"/>
        </a:solidFill>
        <a:latin typeface="Trebuchet MS" charset="0"/>
        <a:ea typeface="ＭＳ Ｐゴシック" charset="-128"/>
      </a:defRPr>
    </a:lvl1pPr>
    <a:lvl2pPr marL="457200" indent="0">
      <a:lnSpc>
        <a:spcPct val="100000"/>
      </a:lnSpc>
      <a:spcBef>
        <a:spcPct val="0"/>
      </a:spcBef>
      <a:spcAft>
        <a:spcPct val="0"/>
      </a:spcAft>
      <a:buNone/>
      <a:defRPr lang="en-US" sz="2400" b="0" i="0" u="none" dirty="0" smtClean="0">
        <a:solidFill>
          <a:schemeClr val="tx1"/>
        </a:solidFill>
        <a:latin typeface="Trebuchet MS" charset="0"/>
      </a:defRPr>
    </a:lvl2pPr>
    <a:lvl3pPr marL="914400" indent="0">
      <a:lnSpc>
        <a:spcPct val="100000"/>
      </a:lnSpc>
      <a:spcBef>
        <a:spcPct val="0"/>
      </a:spcBef>
      <a:spcAft>
        <a:spcPct val="0"/>
      </a:spcAft>
      <a:buNone/>
      <a:defRPr lang="en-US" sz="2400" b="0" i="0" u="none" dirty="0" smtClean="0">
        <a:solidFill>
          <a:schemeClr val="tx1"/>
        </a:solidFill>
        <a:latin typeface="Trebuchet MS" charset="0"/>
      </a:defRPr>
    </a:lvl3pPr>
    <a:lvl4pPr marL="1371600" indent="0">
      <a:lnSpc>
        <a:spcPct val="100000"/>
      </a:lnSpc>
      <a:spcBef>
        <a:spcPct val="0"/>
      </a:spcBef>
      <a:spcAft>
        <a:spcPct val="0"/>
      </a:spcAft>
      <a:buNone/>
      <a:defRPr lang="en-US" sz="2400" b="0" i="0" u="none" dirty="0" smtClean="0">
        <a:solidFill>
          <a:schemeClr val="tx1"/>
        </a:solidFill>
        <a:latin typeface="Trebuchet MS" charset="0"/>
      </a:defRPr>
    </a:lvl4pPr>
    <a:lvl5pPr marL="1828800" indent="0">
      <a:lnSpc>
        <a:spcPct val="100000"/>
      </a:lnSpc>
      <a:spcBef>
        <a:spcPct val="0"/>
      </a:spcBef>
      <a:spcAft>
        <a:spcPct val="0"/>
      </a:spcAft>
      <a:buNone/>
      <a:defRPr lang="en-US" sz="2400" b="0" i="0" u="none" dirty="0" smtClean="0">
        <a:solidFill>
          <a:schemeClr val="tx1"/>
        </a:solidFill>
        <a:latin typeface="Trebuchet MS" charset="0"/>
      </a:defRPr>
    </a:lvl5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137A8-577E-42D5-91CC-DC63CB09C239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A6B19-720B-42BD-B8E6-B49506E1C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61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6B19-720B-42BD-B8E6-B49506E1C7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72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6B19-720B-42BD-B8E6-B49506E1C7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00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numCol="1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id="{C9600221-B624-45B7-9E68-D1D7975258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id="{C543D10D-1B83-4EE9-8835-AFAF7628A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id="{8A0F8399-60D2-4F5D-9CEE-64FA3803ED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numCol="1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id="{C9600221-B624-45B7-9E68-D1D7975258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id="{A5BC7F78-48E6-4BBC-B0E1-56BD2A17FC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numCol="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id="{146B05A8-4507-4941-A8ED-92C83DD237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id="{2D52B7B6-6F1B-4A62-B87E-81AD4998D8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id="{08F7B79A-4EA2-44AE-9F7F-F6A143AD2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id="{A5BC7F78-48E6-4BBC-B0E1-56BD2A17FC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id="{C543D10D-1B83-4EE9-8835-AFAF7628A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id="{8A0F8399-60D2-4F5D-9CEE-64FA3803ED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numCol="1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id="{C9600221-B624-45B7-9E68-D1D7975258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id="{A5BC7F78-48E6-4BBC-B0E1-56BD2A17FC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numCol="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id="{146B05A8-4507-4941-A8ED-92C83DD237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id="{2D52B7B6-6F1B-4A62-B87E-81AD4998D8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id="{08F7B79A-4EA2-44AE-9F7F-F6A143AD2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numCol="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id="{C543D10D-1B83-4EE9-8835-AFAF7628A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id="{8A0F8399-60D2-4F5D-9CEE-64FA3803ED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numCol="1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id="{C9600221-B624-45B7-9E68-D1D7975258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id="{A5BC7F78-48E6-4BBC-B0E1-56BD2A17FC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numCol="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id="{146B05A8-4507-4941-A8ED-92C83DD237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id="{2D52B7B6-6F1B-4A62-B87E-81AD4998D8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id="{146B05A8-4507-4941-A8ED-92C83DD237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id="{08F7B79A-4EA2-44AE-9F7F-F6A143AD2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id="{C543D10D-1B83-4EE9-8835-AFAF7628A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id="{8A0F8399-60D2-4F5D-9CEE-64FA3803ED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id="{2D52B7B6-6F1B-4A62-B87E-81AD4998D8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fld id="{08F7B79A-4EA2-44AE-9F7F-F6A143AD2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>
          <a:xfrm>
            <a:off x="0" y="-7937"/>
            <a:ext cx="12192000" cy="6865937"/>
            <a:chOff x="0" y="-8467"/>
            <a:chExt cx="12192000" cy="6866467"/>
          </a:xfrm>
        </p:grpSpPr>
        <p:cxnSp>
          <p:nvCxnSpPr>
            <p:cNvPr id="3" name="Connector 3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noFill/>
            <a:ln cap="rnd">
              <a:solidFill>
                <a:schemeClr val="accent1">
                  <a:alpha val="70195"/>
                </a:schemeClr>
              </a:solidFill>
              <a:round/>
              <a:headEnd/>
              <a:tailEnd/>
            </a:ln>
          </p:spPr>
        </p:cxnSp>
        <p:cxnSp>
          <p:nvCxnSpPr>
            <p:cNvPr id="5" name="Connector 5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noFill/>
            <a:ln cap="rnd">
              <a:solidFill>
                <a:schemeClr val="accent1">
                  <a:alpha val="70195"/>
                </a:schemeClr>
              </a:solidFill>
              <a:round/>
              <a:headEnd/>
              <a:tailEnd/>
            </a:ln>
          </p:spPr>
        </p:cxnSp>
        <p:sp>
          <p:nvSpPr>
            <p:cNvPr id="7" name="Text Box 7"/>
            <p:cNvSpPr>
              <a:spLocks/>
            </p:cNvSpPr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0" t="0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78"/>
              </a:schemeClr>
            </a:solidFill>
            <a:ln>
              <a:noFill/>
            </a:ln>
          </p:spPr>
        </p:sp>
        <p:sp>
          <p:nvSpPr>
            <p:cNvPr id="8" name="Text Box 8"/>
            <p:cNvSpPr>
              <a:spLocks/>
            </p:cNvSpPr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0" t="0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9" name="Text Box 9"/>
            <p:cNvSpPr>
              <a:spLocks/>
            </p:cNvSpPr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156"/>
              </a:schemeClr>
            </a:solidFill>
            <a:ln>
              <a:noFill/>
            </a:ln>
          </p:spPr>
        </p:sp>
        <p:sp>
          <p:nvSpPr>
            <p:cNvPr id="10" name="Text Box 10"/>
            <p:cNvSpPr>
              <a:spLocks/>
            </p:cNvSpPr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0" t="0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3D9F">
                <a:alpha val="50195"/>
              </a:srgbClr>
            </a:solidFill>
            <a:ln>
              <a:noFill/>
            </a:ln>
          </p:spPr>
        </p:sp>
        <p:sp>
          <p:nvSpPr>
            <p:cNvPr id="11" name="Text Box 11"/>
            <p:cNvSpPr>
              <a:spLocks/>
            </p:cNvSpPr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0" t="0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B3D9F">
                <a:alpha val="70195"/>
              </a:srgbClr>
            </a:solidFill>
            <a:ln>
              <a:noFill/>
            </a:ln>
          </p:spPr>
        </p:sp>
        <p:sp>
          <p:nvSpPr>
            <p:cNvPr id="12" name="Text Box 12"/>
            <p:cNvSpPr>
              <a:spLocks/>
            </p:cNvSpPr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0" t="0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136D">
                <a:alpha val="79999"/>
              </a:srgbClr>
            </a:solidFill>
            <a:ln>
              <a:noFill/>
            </a:ln>
          </p:spPr>
        </p:sp>
        <p:sp>
          <p:nvSpPr>
            <p:cNvPr id="13" name="Text Box 13"/>
            <p:cNvSpPr>
              <a:spLocks/>
            </p:cNvSpPr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rgbClr val="B2136D">
                <a:alpha val="65881"/>
              </a:srgbClr>
            </a:solidFill>
            <a:ln>
              <a:noFill/>
            </a:ln>
          </p:spPr>
        </p:sp>
        <p:sp>
          <p:nvSpPr>
            <p:cNvPr id="14" name="Text Box 14"/>
            <p:cNvSpPr>
              <a:spLocks/>
            </p:cNvSpPr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rgbClr val="EB3D9F">
                <a:alpha val="70195"/>
              </a:srgbClr>
            </a:solidFill>
            <a:ln>
              <a:noFill/>
            </a:ln>
          </p:spPr>
        </p:sp>
      </p:grpSp>
      <p:sp>
        <p:nvSpPr>
          <p:cNvPr id="15" name="Text Box 15"/>
          <p:cNvSpPr>
            <a:spLocks noGrp="1"/>
          </p:cNvSpPr>
          <p:nvPr>
            <p:ph type="title"/>
          </p:nvPr>
        </p:nvSpPr>
        <p:spPr>
          <a:xfrm>
            <a:off x="677862" y="609600"/>
            <a:ext cx="8596312" cy="1320800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</p:txBody>
      </p:sp>
      <p:sp>
        <p:nvSpPr>
          <p:cNvPr id="16" name="Text Box 16"/>
          <p:cNvSpPr>
            <a:spLocks noGrp="1"/>
          </p:cNvSpPr>
          <p:nvPr>
            <p:ph type="body" idx="1"/>
          </p:nvPr>
        </p:nvSpPr>
        <p:spPr>
          <a:xfrm>
            <a:off x="677862" y="2160587"/>
            <a:ext cx="8596312" cy="3881437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17" name="Text Box 17"/>
          <p:cNvSpPr>
            <a:spLocks noGrp="1"/>
          </p:cNvSpPr>
          <p:nvPr>
            <p:ph type="dt" sz="half" idx="2"/>
          </p:nvPr>
        </p:nvSpPr>
        <p:spPr>
          <a:xfrm>
            <a:off x="7205662" y="6042025"/>
            <a:ext cx="911225" cy="365125"/>
          </a:xfrm>
          <a:prstGeom prst="rect">
            <a:avLst/>
          </a:prstGeom>
          <a:ln>
            <a:noFill/>
          </a:ln>
        </p:spPr>
        <p:txBody>
          <a:bodyPr numCol="1" anchor="ctr"/>
          <a:lstStyle/>
          <a:p>
            <a:pPr algn="r"/>
            <a:r>
              <a:rPr lang="en-US" sz="900" dirty="0" smtClean="0">
                <a:solidFill>
                  <a:srgbClr val="898989"/>
                </a:solidFill>
              </a:rPr>
              <a:t>*</a:t>
            </a:r>
          </a:p>
        </p:txBody>
      </p:sp>
      <p:sp>
        <p:nvSpPr>
          <p:cNvPr id="18" name="Text Box 18"/>
          <p:cNvSpPr>
            <a:spLocks noGrp="1"/>
          </p:cNvSpPr>
          <p:nvPr>
            <p:ph type="ftr" sz="quarter" idx="3"/>
          </p:nvPr>
        </p:nvSpPr>
        <p:spPr>
          <a:xfrm>
            <a:off x="677862" y="6042025"/>
            <a:ext cx="6297612" cy="365125"/>
          </a:xfrm>
          <a:prstGeom prst="rect">
            <a:avLst/>
          </a:prstGeom>
          <a:ln>
            <a:noFill/>
          </a:ln>
        </p:spPr>
        <p:txBody>
          <a:bodyPr numCol="1" anchor="ctr"/>
          <a:lstStyle/>
          <a:p>
            <a:endParaRPr/>
          </a:p>
        </p:txBody>
      </p:sp>
      <p:sp>
        <p:nvSpPr>
          <p:cNvPr id="19" name="Text Box 19"/>
          <p:cNvSpPr>
            <a:spLocks noGrp="1"/>
          </p:cNvSpPr>
          <p:nvPr>
            <p:ph type="sldNum" sz="quarter" idx="4"/>
          </p:nvPr>
        </p:nvSpPr>
        <p:spPr>
          <a:xfrm>
            <a:off x="8589962" y="6042025"/>
            <a:ext cx="684212" cy="365125"/>
          </a:xfrm>
          <a:prstGeom prst="rect">
            <a:avLst/>
          </a:prstGeom>
          <a:ln>
            <a:noFill/>
          </a:ln>
        </p:spPr>
        <p:txBody>
          <a:bodyPr numCol="1" anchor="ctr"/>
          <a:lstStyle/>
          <a:p>
            <a:pPr algn="r"/>
            <a:r>
              <a:rPr lang="en-US" sz="900" dirty="0" smtClean="0">
                <a:solidFill>
                  <a:srgbClr val="EB3D9F"/>
                </a:solidFill>
              </a:rPr>
              <a:t>*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marL="0" indent="0" algn="l" defTabSz="457200" rtl="0" fontAlgn="base">
        <a:lnSpc>
          <a:spcPct val="100000"/>
        </a:lnSpc>
        <a:spcBef>
          <a:spcPct val="0"/>
        </a:spcBef>
        <a:spcAft>
          <a:spcPct val="0"/>
        </a:spcAft>
        <a:buNone/>
        <a:defRPr lang="en-US" sz="3600" b="0" i="0" u="none" baseline="0" dirty="0" smtClean="0">
          <a:solidFill>
            <a:srgbClr val="EB3D9F"/>
          </a:solidFill>
          <a:latin typeface="Trebuchet MS" charset="0"/>
          <a:ea typeface="ＭＳ Ｐゴシック" charset="-128"/>
        </a:defRPr>
      </a:lvl1pPr>
    </p:titleStyle>
    <p:bodyStyle>
      <a:lvl1pPr marL="342900" indent="-342900" algn="l" defTabSz="457200" rtl="0" fontAlgn="base">
        <a:lnSpc>
          <a:spcPct val="100000"/>
        </a:lnSpc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charset="2"/>
        <a:buChar char=""/>
        <a:defRPr lang="en-US" sz="1800" b="0" i="0" u="none" baseline="0" dirty="0" smtClean="0">
          <a:solidFill>
            <a:srgbClr val="404040"/>
          </a:solidFill>
          <a:latin typeface="Trebuchet MS" charset="0"/>
          <a:ea typeface="ＭＳ Ｐゴシック" charset="-128"/>
        </a:defRPr>
      </a:lvl1pPr>
      <a:lvl2pPr marL="742950" indent="-285750">
        <a:lnSpc>
          <a:spcPct val="100000"/>
        </a:lnSpc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charset="2"/>
        <a:buChar char=""/>
        <a:defRPr lang="en-US" sz="1600" b="0" i="0" u="none" dirty="0" smtClean="0">
          <a:solidFill>
            <a:srgbClr val="404040"/>
          </a:solidFill>
          <a:latin typeface="Trebuchet MS" charset="0"/>
        </a:defRPr>
      </a:lvl2pPr>
      <a:lvl3pPr marL="1143000" indent="-228600">
        <a:lnSpc>
          <a:spcPct val="100000"/>
        </a:lnSpc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charset="2"/>
        <a:buChar char=""/>
        <a:defRPr lang="en-US" sz="1400" b="0" i="0" u="none" dirty="0" smtClean="0">
          <a:solidFill>
            <a:srgbClr val="404040"/>
          </a:solidFill>
          <a:latin typeface="Trebuchet MS" charset="0"/>
        </a:defRPr>
      </a:lvl3pPr>
      <a:lvl4pPr marL="1600200" indent="-228600">
        <a:lnSpc>
          <a:spcPct val="100000"/>
        </a:lnSpc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charset="2"/>
        <a:buChar char=""/>
        <a:defRPr lang="en-US" sz="1200" b="0" i="0" u="none" dirty="0" smtClean="0">
          <a:solidFill>
            <a:srgbClr val="404040"/>
          </a:solidFill>
          <a:latin typeface="Trebuchet MS" charset="0"/>
        </a:defRPr>
      </a:lvl4pPr>
      <a:lvl5pPr marL="2057400" indent="-228600">
        <a:lnSpc>
          <a:spcPct val="100000"/>
        </a:lnSpc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charset="2"/>
        <a:buChar char=""/>
        <a:defRPr lang="en-US" sz="1200" b="0" i="0" u="none" dirty="0" smtClean="0">
          <a:solidFill>
            <a:srgbClr val="404040"/>
          </a:solidFill>
          <a:latin typeface="Trebuchet MS" charset="0"/>
        </a:defRPr>
      </a:lvl5pPr>
    </p:bodyStyle>
    <p:otherStyle>
      <a:lvl1pPr marL="0" indent="0" algn="l" defTabSz="457200" rtl="0" fontAlgn="base">
        <a:lnSpc>
          <a:spcPct val="100000"/>
        </a:lnSpc>
        <a:spcBef>
          <a:spcPct val="0"/>
        </a:spcBef>
        <a:spcAft>
          <a:spcPct val="0"/>
        </a:spcAft>
        <a:buNone/>
        <a:defRPr lang="en-US" sz="1800" b="0" i="0" u="none" baseline="0" dirty="0" smtClean="0">
          <a:solidFill>
            <a:schemeClr val="tx1"/>
          </a:solidFill>
          <a:latin typeface="Trebuchet MS" charset="0"/>
          <a:ea typeface="ＭＳ Ｐゴシック" charset="-128"/>
        </a:defRPr>
      </a:lvl1pPr>
      <a:lvl2pPr marL="457200" indent="0">
        <a:lnSpc>
          <a:spcPct val="100000"/>
        </a:lnSpc>
        <a:spcBef>
          <a:spcPct val="0"/>
        </a:spcBef>
        <a:spcAft>
          <a:spcPct val="0"/>
        </a:spcAft>
        <a:buNone/>
        <a:defRPr lang="en-US" sz="1800" b="0" i="0" u="none" dirty="0" smtClean="0">
          <a:solidFill>
            <a:schemeClr val="tx1"/>
          </a:solidFill>
          <a:latin typeface="Trebuchet MS" charset="0"/>
        </a:defRPr>
      </a:lvl2pPr>
      <a:lvl3pPr marL="914400" indent="0">
        <a:lnSpc>
          <a:spcPct val="100000"/>
        </a:lnSpc>
        <a:spcBef>
          <a:spcPct val="0"/>
        </a:spcBef>
        <a:spcAft>
          <a:spcPct val="0"/>
        </a:spcAft>
        <a:buNone/>
        <a:defRPr lang="en-US" sz="1800" b="0" i="0" u="none" dirty="0" smtClean="0">
          <a:solidFill>
            <a:schemeClr val="tx1"/>
          </a:solidFill>
          <a:latin typeface="Trebuchet MS" charset="0"/>
        </a:defRPr>
      </a:lvl3pPr>
      <a:lvl4pPr marL="1371600" indent="0">
        <a:lnSpc>
          <a:spcPct val="100000"/>
        </a:lnSpc>
        <a:spcBef>
          <a:spcPct val="0"/>
        </a:spcBef>
        <a:spcAft>
          <a:spcPct val="0"/>
        </a:spcAft>
        <a:buNone/>
        <a:defRPr lang="en-US" sz="1800" b="0" i="0" u="none" dirty="0" smtClean="0">
          <a:solidFill>
            <a:schemeClr val="tx1"/>
          </a:solidFill>
          <a:latin typeface="Trebuchet MS" charset="0"/>
        </a:defRPr>
      </a:lvl4pPr>
      <a:lvl5pPr marL="1828800" indent="0">
        <a:lnSpc>
          <a:spcPct val="100000"/>
        </a:lnSpc>
        <a:spcBef>
          <a:spcPct val="0"/>
        </a:spcBef>
        <a:spcAft>
          <a:spcPct val="0"/>
        </a:spcAft>
        <a:buNone/>
        <a:defRPr lang="en-US" sz="1800" b="0" i="0" u="none" dirty="0" smtClean="0">
          <a:solidFill>
            <a:schemeClr val="tx1"/>
          </a:solidFill>
          <a:latin typeface="Trebuchet MS" charset="0"/>
        </a:defRPr>
      </a:lvl5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/>
          <p:cNvGrpSpPr>
            <a:grpSpLocks/>
          </p:cNvGrpSpPr>
          <p:nvPr/>
        </p:nvGrpSpPr>
        <p:grpSpPr>
          <a:xfrm>
            <a:off x="0" y="-7937"/>
            <a:ext cx="12192000" cy="6865937"/>
            <a:chOff x="0" y="-8467"/>
            <a:chExt cx="12192000" cy="6866467"/>
          </a:xfrm>
        </p:grpSpPr>
        <p:cxnSp>
          <p:nvCxnSpPr>
            <p:cNvPr id="21" name="Connector 2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noFill/>
            <a:ln cap="rnd">
              <a:solidFill>
                <a:schemeClr val="accent1">
                  <a:alpha val="70195"/>
                </a:schemeClr>
              </a:solidFill>
              <a:round/>
              <a:headEnd/>
              <a:tailEnd/>
            </a:ln>
          </p:spPr>
        </p:cxnSp>
        <p:cxnSp>
          <p:nvCxnSpPr>
            <p:cNvPr id="23" name="Connector 23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noFill/>
            <a:ln cap="rnd">
              <a:solidFill>
                <a:schemeClr val="accent1">
                  <a:alpha val="70195"/>
                </a:schemeClr>
              </a:solidFill>
              <a:round/>
              <a:headEnd/>
              <a:tailEnd/>
            </a:ln>
          </p:spPr>
        </p:cxnSp>
        <p:sp>
          <p:nvSpPr>
            <p:cNvPr id="25" name="Text Box 25"/>
            <p:cNvSpPr>
              <a:spLocks/>
            </p:cNvSpPr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0" t="0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78"/>
              </a:schemeClr>
            </a:solidFill>
            <a:ln>
              <a:noFill/>
            </a:ln>
          </p:spPr>
        </p:sp>
        <p:sp>
          <p:nvSpPr>
            <p:cNvPr id="26" name="Text Box 26"/>
            <p:cNvSpPr>
              <a:spLocks/>
            </p:cNvSpPr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0" t="0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7" name="Text Box 27"/>
            <p:cNvSpPr>
              <a:spLocks/>
            </p:cNvSpPr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156"/>
              </a:schemeClr>
            </a:solidFill>
            <a:ln>
              <a:noFill/>
            </a:ln>
          </p:spPr>
        </p:sp>
        <p:sp>
          <p:nvSpPr>
            <p:cNvPr id="28" name="Text Box 28"/>
            <p:cNvSpPr>
              <a:spLocks/>
            </p:cNvSpPr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0" t="0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3D9F">
                <a:alpha val="50195"/>
              </a:srgbClr>
            </a:solidFill>
            <a:ln>
              <a:noFill/>
            </a:ln>
          </p:spPr>
        </p:sp>
        <p:sp>
          <p:nvSpPr>
            <p:cNvPr id="29" name="Text Box 29"/>
            <p:cNvSpPr>
              <a:spLocks/>
            </p:cNvSpPr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0" t="0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B3D9F">
                <a:alpha val="70195"/>
              </a:srgbClr>
            </a:solidFill>
            <a:ln>
              <a:noFill/>
            </a:ln>
          </p:spPr>
        </p:sp>
        <p:sp>
          <p:nvSpPr>
            <p:cNvPr id="30" name="Text Box 30"/>
            <p:cNvSpPr>
              <a:spLocks/>
            </p:cNvSpPr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0" t="0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136D">
                <a:alpha val="79999"/>
              </a:srgbClr>
            </a:solidFill>
            <a:ln>
              <a:noFill/>
            </a:ln>
          </p:spPr>
        </p:sp>
        <p:sp>
          <p:nvSpPr>
            <p:cNvPr id="31" name="Text Box 31"/>
            <p:cNvSpPr>
              <a:spLocks/>
            </p:cNvSpPr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rgbClr val="B2136D">
                <a:alpha val="65881"/>
              </a:srgbClr>
            </a:solidFill>
            <a:ln>
              <a:noFill/>
            </a:ln>
          </p:spPr>
        </p:sp>
        <p:sp>
          <p:nvSpPr>
            <p:cNvPr id="32" name="Text Box 32"/>
            <p:cNvSpPr>
              <a:spLocks/>
            </p:cNvSpPr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rgbClr val="EB3D9F">
                <a:alpha val="70195"/>
              </a:srgbClr>
            </a:solidFill>
            <a:ln>
              <a:noFill/>
            </a:ln>
          </p:spPr>
        </p:sp>
      </p:grpSp>
      <p:sp>
        <p:nvSpPr>
          <p:cNvPr id="33" name="Text Box 33"/>
          <p:cNvSpPr>
            <a:spLocks noGrp="1"/>
          </p:cNvSpPr>
          <p:nvPr>
            <p:ph type="title"/>
          </p:nvPr>
        </p:nvSpPr>
        <p:spPr>
          <a:xfrm>
            <a:off x="677862" y="609600"/>
            <a:ext cx="8596312" cy="1320800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</p:txBody>
      </p:sp>
      <p:sp>
        <p:nvSpPr>
          <p:cNvPr id="34" name="Text Box 34"/>
          <p:cNvSpPr>
            <a:spLocks noGrp="1"/>
          </p:cNvSpPr>
          <p:nvPr>
            <p:ph type="body" idx="1"/>
          </p:nvPr>
        </p:nvSpPr>
        <p:spPr>
          <a:xfrm>
            <a:off x="677862" y="2160587"/>
            <a:ext cx="8596312" cy="3881437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35" name="Text Box 35"/>
          <p:cNvSpPr>
            <a:spLocks noGrp="1"/>
          </p:cNvSpPr>
          <p:nvPr>
            <p:ph type="dt" sz="half" idx="2"/>
          </p:nvPr>
        </p:nvSpPr>
        <p:spPr>
          <a:xfrm>
            <a:off x="7205662" y="6042025"/>
            <a:ext cx="911225" cy="365125"/>
          </a:xfrm>
          <a:prstGeom prst="rect">
            <a:avLst/>
          </a:prstGeom>
          <a:ln>
            <a:noFill/>
          </a:ln>
        </p:spPr>
        <p:txBody>
          <a:bodyPr numCol="1" anchor="ctr"/>
          <a:lstStyle/>
          <a:p>
            <a:pPr algn="r"/>
            <a:r>
              <a:rPr lang="en-US" sz="900" dirty="0" smtClean="0">
                <a:solidFill>
                  <a:srgbClr val="898989"/>
                </a:solidFill>
              </a:rPr>
              <a:t>*</a:t>
            </a:r>
          </a:p>
        </p:txBody>
      </p:sp>
      <p:sp>
        <p:nvSpPr>
          <p:cNvPr id="36" name="Text Box 36"/>
          <p:cNvSpPr>
            <a:spLocks noGrp="1"/>
          </p:cNvSpPr>
          <p:nvPr>
            <p:ph type="ftr" sz="quarter" idx="3"/>
          </p:nvPr>
        </p:nvSpPr>
        <p:spPr>
          <a:xfrm>
            <a:off x="677862" y="6042025"/>
            <a:ext cx="6297612" cy="365125"/>
          </a:xfrm>
          <a:prstGeom prst="rect">
            <a:avLst/>
          </a:prstGeom>
          <a:ln>
            <a:noFill/>
          </a:ln>
        </p:spPr>
        <p:txBody>
          <a:bodyPr numCol="1" anchor="ctr"/>
          <a:lstStyle/>
          <a:p>
            <a:endParaRPr/>
          </a:p>
        </p:txBody>
      </p:sp>
      <p:sp>
        <p:nvSpPr>
          <p:cNvPr id="37" name="Text Box 37"/>
          <p:cNvSpPr>
            <a:spLocks noGrp="1"/>
          </p:cNvSpPr>
          <p:nvPr>
            <p:ph type="sldNum" sz="quarter" idx="4"/>
          </p:nvPr>
        </p:nvSpPr>
        <p:spPr>
          <a:xfrm>
            <a:off x="8589962" y="6042025"/>
            <a:ext cx="684212" cy="365125"/>
          </a:xfrm>
          <a:prstGeom prst="rect">
            <a:avLst/>
          </a:prstGeom>
          <a:ln>
            <a:noFill/>
          </a:ln>
        </p:spPr>
        <p:txBody>
          <a:bodyPr numCol="1" anchor="ctr"/>
          <a:lstStyle/>
          <a:p>
            <a:pPr algn="r"/>
            <a:r>
              <a:rPr lang="en-US" sz="900" dirty="0" smtClean="0">
                <a:solidFill>
                  <a:srgbClr val="EB3D9F"/>
                </a:solidFill>
              </a:rPr>
              <a:t>*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marL="0" indent="0" algn="l" defTabSz="457200" rtl="0" fontAlgn="base">
        <a:lnSpc>
          <a:spcPct val="100000"/>
        </a:lnSpc>
        <a:spcBef>
          <a:spcPct val="0"/>
        </a:spcBef>
        <a:spcAft>
          <a:spcPct val="0"/>
        </a:spcAft>
        <a:buNone/>
        <a:defRPr lang="en-US" sz="3600" b="0" i="0" u="none" baseline="0" dirty="0" smtClean="0">
          <a:solidFill>
            <a:srgbClr val="EB3D9F"/>
          </a:solidFill>
          <a:latin typeface="Trebuchet MS" charset="0"/>
          <a:ea typeface="ＭＳ Ｐゴシック" charset="-128"/>
        </a:defRPr>
      </a:lvl1pPr>
    </p:titleStyle>
    <p:bodyStyle>
      <a:lvl1pPr marL="342900" indent="-342900" algn="l" defTabSz="457200" rtl="0" fontAlgn="base">
        <a:lnSpc>
          <a:spcPct val="100000"/>
        </a:lnSpc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charset="2"/>
        <a:buChar char=""/>
        <a:defRPr lang="en-US" sz="1800" b="0" i="0" u="none" baseline="0" dirty="0" smtClean="0">
          <a:solidFill>
            <a:srgbClr val="404040"/>
          </a:solidFill>
          <a:latin typeface="Trebuchet MS" charset="0"/>
          <a:ea typeface="ＭＳ Ｐゴシック" charset="-128"/>
        </a:defRPr>
      </a:lvl1pPr>
      <a:lvl2pPr marL="742950" indent="-285750">
        <a:lnSpc>
          <a:spcPct val="100000"/>
        </a:lnSpc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charset="2"/>
        <a:buChar char=""/>
        <a:defRPr lang="en-US" sz="1600" b="0" i="0" u="none" dirty="0" smtClean="0">
          <a:solidFill>
            <a:srgbClr val="404040"/>
          </a:solidFill>
          <a:latin typeface="Trebuchet MS" charset="0"/>
        </a:defRPr>
      </a:lvl2pPr>
      <a:lvl3pPr marL="1143000" indent="-228600">
        <a:lnSpc>
          <a:spcPct val="100000"/>
        </a:lnSpc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charset="2"/>
        <a:buChar char=""/>
        <a:defRPr lang="en-US" sz="1400" b="0" i="0" u="none" dirty="0" smtClean="0">
          <a:solidFill>
            <a:srgbClr val="404040"/>
          </a:solidFill>
          <a:latin typeface="Trebuchet MS" charset="0"/>
        </a:defRPr>
      </a:lvl3pPr>
      <a:lvl4pPr marL="1600200" indent="-228600">
        <a:lnSpc>
          <a:spcPct val="100000"/>
        </a:lnSpc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charset="2"/>
        <a:buChar char=""/>
        <a:defRPr lang="en-US" sz="1200" b="0" i="0" u="none" dirty="0" smtClean="0">
          <a:solidFill>
            <a:srgbClr val="404040"/>
          </a:solidFill>
          <a:latin typeface="Trebuchet MS" charset="0"/>
        </a:defRPr>
      </a:lvl4pPr>
      <a:lvl5pPr marL="2057400" indent="-228600">
        <a:lnSpc>
          <a:spcPct val="100000"/>
        </a:lnSpc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charset="2"/>
        <a:buChar char=""/>
        <a:defRPr lang="en-US" sz="1200" b="0" i="0" u="none" dirty="0" smtClean="0">
          <a:solidFill>
            <a:srgbClr val="404040"/>
          </a:solidFill>
          <a:latin typeface="Trebuchet MS" charset="0"/>
        </a:defRPr>
      </a:lvl5pPr>
    </p:bodyStyle>
    <p:otherStyle>
      <a:lvl1pPr marL="0" indent="0" algn="l" defTabSz="457200" rtl="0" fontAlgn="base">
        <a:lnSpc>
          <a:spcPct val="100000"/>
        </a:lnSpc>
        <a:spcBef>
          <a:spcPct val="0"/>
        </a:spcBef>
        <a:spcAft>
          <a:spcPct val="0"/>
        </a:spcAft>
        <a:buNone/>
        <a:defRPr lang="en-US" sz="1800" b="0" i="0" u="none" baseline="0" dirty="0" smtClean="0">
          <a:solidFill>
            <a:schemeClr val="tx1"/>
          </a:solidFill>
          <a:latin typeface="Trebuchet MS" charset="0"/>
          <a:ea typeface="ＭＳ Ｐゴシック" charset="-128"/>
        </a:defRPr>
      </a:lvl1pPr>
      <a:lvl2pPr marL="457200" indent="0">
        <a:lnSpc>
          <a:spcPct val="100000"/>
        </a:lnSpc>
        <a:spcBef>
          <a:spcPct val="0"/>
        </a:spcBef>
        <a:spcAft>
          <a:spcPct val="0"/>
        </a:spcAft>
        <a:buNone/>
        <a:defRPr lang="en-US" sz="1800" b="0" i="0" u="none" dirty="0" smtClean="0">
          <a:solidFill>
            <a:schemeClr val="tx1"/>
          </a:solidFill>
          <a:latin typeface="Trebuchet MS" charset="0"/>
        </a:defRPr>
      </a:lvl2pPr>
      <a:lvl3pPr marL="914400" indent="0">
        <a:lnSpc>
          <a:spcPct val="100000"/>
        </a:lnSpc>
        <a:spcBef>
          <a:spcPct val="0"/>
        </a:spcBef>
        <a:spcAft>
          <a:spcPct val="0"/>
        </a:spcAft>
        <a:buNone/>
        <a:defRPr lang="en-US" sz="1800" b="0" i="0" u="none" dirty="0" smtClean="0">
          <a:solidFill>
            <a:schemeClr val="tx1"/>
          </a:solidFill>
          <a:latin typeface="Trebuchet MS" charset="0"/>
        </a:defRPr>
      </a:lvl3pPr>
      <a:lvl4pPr marL="1371600" indent="0">
        <a:lnSpc>
          <a:spcPct val="100000"/>
        </a:lnSpc>
        <a:spcBef>
          <a:spcPct val="0"/>
        </a:spcBef>
        <a:spcAft>
          <a:spcPct val="0"/>
        </a:spcAft>
        <a:buNone/>
        <a:defRPr lang="en-US" sz="1800" b="0" i="0" u="none" dirty="0" smtClean="0">
          <a:solidFill>
            <a:schemeClr val="tx1"/>
          </a:solidFill>
          <a:latin typeface="Trebuchet MS" charset="0"/>
        </a:defRPr>
      </a:lvl4pPr>
      <a:lvl5pPr marL="1828800" indent="0">
        <a:lnSpc>
          <a:spcPct val="100000"/>
        </a:lnSpc>
        <a:spcBef>
          <a:spcPct val="0"/>
        </a:spcBef>
        <a:spcAft>
          <a:spcPct val="0"/>
        </a:spcAft>
        <a:buNone/>
        <a:defRPr lang="en-US" sz="1800" b="0" i="0" u="none" dirty="0" smtClean="0">
          <a:solidFill>
            <a:schemeClr val="tx1"/>
          </a:solidFill>
          <a:latin typeface="Trebuchet MS" charset="0"/>
        </a:defRPr>
      </a:lvl5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9"/>
          <p:cNvGrpSpPr>
            <a:grpSpLocks/>
          </p:cNvGrpSpPr>
          <p:nvPr/>
        </p:nvGrpSpPr>
        <p:grpSpPr>
          <a:xfrm>
            <a:off x="0" y="-7937"/>
            <a:ext cx="12192000" cy="6865937"/>
            <a:chOff x="0" y="-8467"/>
            <a:chExt cx="12192000" cy="6866467"/>
          </a:xfrm>
        </p:grpSpPr>
        <p:cxnSp>
          <p:nvCxnSpPr>
            <p:cNvPr id="40" name="Connector 40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noFill/>
            <a:ln cap="rnd">
              <a:solidFill>
                <a:schemeClr val="accent1">
                  <a:alpha val="70195"/>
                </a:schemeClr>
              </a:solidFill>
              <a:round/>
              <a:headEnd/>
              <a:tailEnd/>
            </a:ln>
          </p:spPr>
        </p:cxnSp>
        <p:cxnSp>
          <p:nvCxnSpPr>
            <p:cNvPr id="42" name="Connector 42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noFill/>
            <a:ln cap="rnd">
              <a:solidFill>
                <a:schemeClr val="accent1">
                  <a:alpha val="70195"/>
                </a:schemeClr>
              </a:solidFill>
              <a:round/>
              <a:headEnd/>
              <a:tailEnd/>
            </a:ln>
          </p:spPr>
        </p:cxnSp>
        <p:sp>
          <p:nvSpPr>
            <p:cNvPr id="44" name="Text Box 44"/>
            <p:cNvSpPr>
              <a:spLocks/>
            </p:cNvSpPr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0" t="0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78"/>
              </a:schemeClr>
            </a:solidFill>
            <a:ln>
              <a:noFill/>
            </a:ln>
          </p:spPr>
        </p:sp>
        <p:sp>
          <p:nvSpPr>
            <p:cNvPr id="45" name="Text Box 45"/>
            <p:cNvSpPr>
              <a:spLocks/>
            </p:cNvSpPr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0" t="0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46" name="Text Box 46"/>
            <p:cNvSpPr>
              <a:spLocks/>
            </p:cNvSpPr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156"/>
              </a:schemeClr>
            </a:solidFill>
            <a:ln>
              <a:noFill/>
            </a:ln>
          </p:spPr>
        </p:sp>
        <p:sp>
          <p:nvSpPr>
            <p:cNvPr id="47" name="Text Box 47"/>
            <p:cNvSpPr>
              <a:spLocks/>
            </p:cNvSpPr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0" t="0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3D9F">
                <a:alpha val="50195"/>
              </a:srgbClr>
            </a:solidFill>
            <a:ln>
              <a:noFill/>
            </a:ln>
          </p:spPr>
        </p:sp>
        <p:sp>
          <p:nvSpPr>
            <p:cNvPr id="48" name="Text Box 48"/>
            <p:cNvSpPr>
              <a:spLocks/>
            </p:cNvSpPr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0" t="0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B3D9F">
                <a:alpha val="70195"/>
              </a:srgbClr>
            </a:solidFill>
            <a:ln>
              <a:noFill/>
            </a:ln>
          </p:spPr>
        </p:sp>
        <p:sp>
          <p:nvSpPr>
            <p:cNvPr id="49" name="Text Box 49"/>
            <p:cNvSpPr>
              <a:spLocks/>
            </p:cNvSpPr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0" t="0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136D">
                <a:alpha val="79999"/>
              </a:srgbClr>
            </a:solidFill>
            <a:ln>
              <a:noFill/>
            </a:ln>
          </p:spPr>
        </p:sp>
        <p:sp>
          <p:nvSpPr>
            <p:cNvPr id="50" name="Text Box 50"/>
            <p:cNvSpPr>
              <a:spLocks/>
            </p:cNvSpPr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rgbClr val="B2136D">
                <a:alpha val="65881"/>
              </a:srgbClr>
            </a:solidFill>
            <a:ln>
              <a:noFill/>
            </a:ln>
          </p:spPr>
        </p:sp>
        <p:sp>
          <p:nvSpPr>
            <p:cNvPr id="51" name="Text Box 51"/>
            <p:cNvSpPr>
              <a:spLocks/>
            </p:cNvSpPr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rgbClr val="EB3D9F">
                <a:alpha val="70195"/>
              </a:srgbClr>
            </a:solidFill>
            <a:ln>
              <a:noFill/>
            </a:ln>
          </p:spPr>
        </p:sp>
      </p:grpSp>
      <p:sp>
        <p:nvSpPr>
          <p:cNvPr id="52" name="Text Box 52"/>
          <p:cNvSpPr txBox="1">
            <a:spLocks/>
          </p:cNvSpPr>
          <p:nvPr/>
        </p:nvSpPr>
        <p:spPr>
          <a:xfrm>
            <a:off x="541337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numCol="1" anchor="ctr"/>
          <a:lstStyle/>
          <a:p>
            <a:pPr marL="0" indent="0"/>
            <a:r>
              <a:rPr lang="en-US" sz="8000" dirty="0" smtClean="0">
                <a:solidFill>
                  <a:schemeClr val="accent1"/>
                </a:solidFill>
                <a:latin typeface="Arial" charset="0"/>
              </a:rPr>
              <a:t>“</a:t>
            </a:r>
          </a:p>
        </p:txBody>
      </p:sp>
      <p:sp>
        <p:nvSpPr>
          <p:cNvPr id="53" name="Text Box 53"/>
          <p:cNvSpPr txBox="1">
            <a:spLocks/>
          </p:cNvSpPr>
          <p:nvPr/>
        </p:nvSpPr>
        <p:spPr>
          <a:xfrm>
            <a:off x="8893175" y="2886075"/>
            <a:ext cx="609600" cy="585787"/>
          </a:xfrm>
          <a:prstGeom prst="rect">
            <a:avLst/>
          </a:prstGeom>
          <a:noFill/>
          <a:ln>
            <a:noFill/>
          </a:ln>
        </p:spPr>
        <p:txBody>
          <a:bodyPr numCol="1" anchor="ctr"/>
          <a:lstStyle/>
          <a:p>
            <a:pPr marL="0" indent="0"/>
            <a:r>
              <a:rPr lang="en-US" sz="8000" dirty="0" smtClean="0">
                <a:solidFill>
                  <a:schemeClr val="accent1"/>
                </a:solidFill>
                <a:latin typeface="Arial" charset="0"/>
              </a:rPr>
              <a:t>”</a:t>
            </a:r>
          </a:p>
        </p:txBody>
      </p:sp>
      <p:sp>
        <p:nvSpPr>
          <p:cNvPr id="54" name="Text Box 54"/>
          <p:cNvSpPr>
            <a:spLocks noGrp="1"/>
          </p:cNvSpPr>
          <p:nvPr>
            <p:ph type="title"/>
          </p:nvPr>
        </p:nvSpPr>
        <p:spPr>
          <a:xfrm>
            <a:off x="677862" y="609600"/>
            <a:ext cx="8596312" cy="1320800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</p:txBody>
      </p:sp>
      <p:sp>
        <p:nvSpPr>
          <p:cNvPr id="55" name="Text Box 55"/>
          <p:cNvSpPr>
            <a:spLocks noGrp="1"/>
          </p:cNvSpPr>
          <p:nvPr>
            <p:ph type="body" idx="1"/>
          </p:nvPr>
        </p:nvSpPr>
        <p:spPr>
          <a:xfrm>
            <a:off x="677862" y="2160587"/>
            <a:ext cx="8596312" cy="3881437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56" name="Text Box 56"/>
          <p:cNvSpPr>
            <a:spLocks noGrp="1"/>
          </p:cNvSpPr>
          <p:nvPr>
            <p:ph type="dt" sz="half" idx="2"/>
          </p:nvPr>
        </p:nvSpPr>
        <p:spPr>
          <a:xfrm>
            <a:off x="7205662" y="6042025"/>
            <a:ext cx="911225" cy="365125"/>
          </a:xfrm>
          <a:prstGeom prst="rect">
            <a:avLst/>
          </a:prstGeom>
          <a:ln>
            <a:noFill/>
          </a:ln>
        </p:spPr>
        <p:txBody>
          <a:bodyPr numCol="1" anchor="ctr"/>
          <a:lstStyle/>
          <a:p>
            <a:pPr algn="r"/>
            <a:r>
              <a:rPr lang="en-US" sz="900" dirty="0" smtClean="0">
                <a:solidFill>
                  <a:srgbClr val="898989"/>
                </a:solidFill>
              </a:rPr>
              <a:t>*</a:t>
            </a:r>
          </a:p>
        </p:txBody>
      </p:sp>
      <p:sp>
        <p:nvSpPr>
          <p:cNvPr id="57" name="Text Box 57"/>
          <p:cNvSpPr>
            <a:spLocks noGrp="1"/>
          </p:cNvSpPr>
          <p:nvPr>
            <p:ph type="ftr" sz="quarter" idx="3"/>
          </p:nvPr>
        </p:nvSpPr>
        <p:spPr>
          <a:xfrm>
            <a:off x="677862" y="6042025"/>
            <a:ext cx="6297612" cy="365125"/>
          </a:xfrm>
          <a:prstGeom prst="rect">
            <a:avLst/>
          </a:prstGeom>
          <a:ln>
            <a:noFill/>
          </a:ln>
        </p:spPr>
        <p:txBody>
          <a:bodyPr numCol="1" anchor="ctr"/>
          <a:lstStyle/>
          <a:p>
            <a:endParaRPr/>
          </a:p>
        </p:txBody>
      </p:sp>
      <p:sp>
        <p:nvSpPr>
          <p:cNvPr id="58" name="Text Box 58"/>
          <p:cNvSpPr>
            <a:spLocks noGrp="1"/>
          </p:cNvSpPr>
          <p:nvPr>
            <p:ph type="sldNum" sz="quarter" idx="4"/>
          </p:nvPr>
        </p:nvSpPr>
        <p:spPr>
          <a:xfrm>
            <a:off x="8589962" y="6042025"/>
            <a:ext cx="684212" cy="365125"/>
          </a:xfrm>
          <a:prstGeom prst="rect">
            <a:avLst/>
          </a:prstGeom>
          <a:ln>
            <a:noFill/>
          </a:ln>
        </p:spPr>
        <p:txBody>
          <a:bodyPr numCol="1" anchor="ctr"/>
          <a:lstStyle/>
          <a:p>
            <a:pPr algn="r"/>
            <a:r>
              <a:rPr lang="en-US" sz="900" dirty="0" smtClean="0">
                <a:solidFill>
                  <a:srgbClr val="EB3D9F"/>
                </a:solidFill>
              </a:rPr>
              <a:t>*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marL="0" indent="0" algn="l" defTabSz="457200" rtl="0" fontAlgn="base">
        <a:lnSpc>
          <a:spcPct val="100000"/>
        </a:lnSpc>
        <a:spcBef>
          <a:spcPct val="0"/>
        </a:spcBef>
        <a:spcAft>
          <a:spcPct val="0"/>
        </a:spcAft>
        <a:buNone/>
        <a:defRPr lang="en-US" sz="3600" b="0" i="0" u="none" baseline="0" dirty="0" smtClean="0">
          <a:solidFill>
            <a:srgbClr val="EB3D9F"/>
          </a:solidFill>
          <a:latin typeface="Trebuchet MS" charset="0"/>
          <a:ea typeface="ＭＳ Ｐゴシック" charset="-128"/>
        </a:defRPr>
      </a:lvl1pPr>
    </p:titleStyle>
    <p:bodyStyle>
      <a:lvl1pPr marL="342900" indent="-342900" algn="l" defTabSz="457200" rtl="0" fontAlgn="base">
        <a:lnSpc>
          <a:spcPct val="100000"/>
        </a:lnSpc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charset="2"/>
        <a:buChar char=""/>
        <a:defRPr lang="en-US" sz="1800" b="0" i="0" u="none" baseline="0" dirty="0" smtClean="0">
          <a:solidFill>
            <a:srgbClr val="404040"/>
          </a:solidFill>
          <a:latin typeface="Trebuchet MS" charset="0"/>
          <a:ea typeface="ＭＳ Ｐゴシック" charset="-128"/>
        </a:defRPr>
      </a:lvl1pPr>
      <a:lvl2pPr marL="742950" indent="-285750">
        <a:lnSpc>
          <a:spcPct val="100000"/>
        </a:lnSpc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charset="2"/>
        <a:buChar char=""/>
        <a:defRPr lang="en-US" sz="1600" b="0" i="0" u="none" dirty="0" smtClean="0">
          <a:solidFill>
            <a:srgbClr val="404040"/>
          </a:solidFill>
          <a:latin typeface="Trebuchet MS" charset="0"/>
        </a:defRPr>
      </a:lvl2pPr>
      <a:lvl3pPr marL="1143000" indent="-228600">
        <a:lnSpc>
          <a:spcPct val="100000"/>
        </a:lnSpc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charset="2"/>
        <a:buChar char=""/>
        <a:defRPr lang="en-US" sz="1400" b="0" i="0" u="none" dirty="0" smtClean="0">
          <a:solidFill>
            <a:srgbClr val="404040"/>
          </a:solidFill>
          <a:latin typeface="Trebuchet MS" charset="0"/>
        </a:defRPr>
      </a:lvl3pPr>
      <a:lvl4pPr marL="1600200" indent="-228600">
        <a:lnSpc>
          <a:spcPct val="100000"/>
        </a:lnSpc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charset="2"/>
        <a:buChar char=""/>
        <a:defRPr lang="en-US" sz="1200" b="0" i="0" u="none" dirty="0" smtClean="0">
          <a:solidFill>
            <a:srgbClr val="404040"/>
          </a:solidFill>
          <a:latin typeface="Trebuchet MS" charset="0"/>
        </a:defRPr>
      </a:lvl4pPr>
      <a:lvl5pPr marL="2057400" indent="-228600">
        <a:lnSpc>
          <a:spcPct val="100000"/>
        </a:lnSpc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charset="2"/>
        <a:buChar char=""/>
        <a:defRPr lang="en-US" sz="1200" b="0" i="0" u="none" dirty="0" smtClean="0">
          <a:solidFill>
            <a:srgbClr val="404040"/>
          </a:solidFill>
          <a:latin typeface="Trebuchet MS" charset="0"/>
        </a:defRPr>
      </a:lvl5pPr>
    </p:bodyStyle>
    <p:otherStyle>
      <a:lvl1pPr marL="0" indent="0" algn="l" defTabSz="457200" rtl="0" fontAlgn="base">
        <a:lnSpc>
          <a:spcPct val="100000"/>
        </a:lnSpc>
        <a:spcBef>
          <a:spcPct val="0"/>
        </a:spcBef>
        <a:spcAft>
          <a:spcPct val="0"/>
        </a:spcAft>
        <a:buNone/>
        <a:defRPr lang="en-US" sz="1800" b="0" i="0" u="none" baseline="0" dirty="0" smtClean="0">
          <a:solidFill>
            <a:schemeClr val="tx1"/>
          </a:solidFill>
          <a:latin typeface="Trebuchet MS" charset="0"/>
          <a:ea typeface="ＭＳ Ｐゴシック" charset="-128"/>
        </a:defRPr>
      </a:lvl1pPr>
      <a:lvl2pPr marL="457200" indent="0">
        <a:lnSpc>
          <a:spcPct val="100000"/>
        </a:lnSpc>
        <a:spcBef>
          <a:spcPct val="0"/>
        </a:spcBef>
        <a:spcAft>
          <a:spcPct val="0"/>
        </a:spcAft>
        <a:buNone/>
        <a:defRPr lang="en-US" sz="1800" b="0" i="0" u="none" dirty="0" smtClean="0">
          <a:solidFill>
            <a:schemeClr val="tx1"/>
          </a:solidFill>
          <a:latin typeface="Trebuchet MS" charset="0"/>
        </a:defRPr>
      </a:lvl2pPr>
      <a:lvl3pPr marL="914400" indent="0">
        <a:lnSpc>
          <a:spcPct val="100000"/>
        </a:lnSpc>
        <a:spcBef>
          <a:spcPct val="0"/>
        </a:spcBef>
        <a:spcAft>
          <a:spcPct val="0"/>
        </a:spcAft>
        <a:buNone/>
        <a:defRPr lang="en-US" sz="1800" b="0" i="0" u="none" dirty="0" smtClean="0">
          <a:solidFill>
            <a:schemeClr val="tx1"/>
          </a:solidFill>
          <a:latin typeface="Trebuchet MS" charset="0"/>
        </a:defRPr>
      </a:lvl3pPr>
      <a:lvl4pPr marL="1371600" indent="0">
        <a:lnSpc>
          <a:spcPct val="100000"/>
        </a:lnSpc>
        <a:spcBef>
          <a:spcPct val="0"/>
        </a:spcBef>
        <a:spcAft>
          <a:spcPct val="0"/>
        </a:spcAft>
        <a:buNone/>
        <a:defRPr lang="en-US" sz="1800" b="0" i="0" u="none" dirty="0" smtClean="0">
          <a:solidFill>
            <a:schemeClr val="tx1"/>
          </a:solidFill>
          <a:latin typeface="Trebuchet MS" charset="0"/>
        </a:defRPr>
      </a:lvl4pPr>
      <a:lvl5pPr marL="1828800" indent="0">
        <a:lnSpc>
          <a:spcPct val="100000"/>
        </a:lnSpc>
        <a:spcBef>
          <a:spcPct val="0"/>
        </a:spcBef>
        <a:spcAft>
          <a:spcPct val="0"/>
        </a:spcAft>
        <a:buNone/>
        <a:defRPr lang="en-US" sz="1800" b="0" i="0" u="none" dirty="0" smtClean="0">
          <a:solidFill>
            <a:schemeClr val="tx1"/>
          </a:solidFill>
          <a:latin typeface="Trebuchet MS" charset="0"/>
        </a:defRPr>
      </a:lvl5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60"/>
          <p:cNvGrpSpPr>
            <a:grpSpLocks/>
          </p:cNvGrpSpPr>
          <p:nvPr/>
        </p:nvGrpSpPr>
        <p:grpSpPr>
          <a:xfrm>
            <a:off x="0" y="-7937"/>
            <a:ext cx="12192000" cy="6865937"/>
            <a:chOff x="0" y="-8467"/>
            <a:chExt cx="12192000" cy="6866467"/>
          </a:xfrm>
        </p:grpSpPr>
        <p:cxnSp>
          <p:nvCxnSpPr>
            <p:cNvPr id="61" name="Connector 6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noFill/>
            <a:ln cap="rnd">
              <a:solidFill>
                <a:schemeClr val="accent1">
                  <a:alpha val="70195"/>
                </a:schemeClr>
              </a:solidFill>
              <a:round/>
              <a:headEnd/>
              <a:tailEnd/>
            </a:ln>
          </p:spPr>
        </p:cxnSp>
        <p:cxnSp>
          <p:nvCxnSpPr>
            <p:cNvPr id="63" name="Connector 63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noFill/>
            <a:ln cap="rnd">
              <a:solidFill>
                <a:schemeClr val="accent1">
                  <a:alpha val="70195"/>
                </a:schemeClr>
              </a:solidFill>
              <a:round/>
              <a:headEnd/>
              <a:tailEnd/>
            </a:ln>
          </p:spPr>
        </p:cxnSp>
        <p:sp>
          <p:nvSpPr>
            <p:cNvPr id="65" name="Text Box 65"/>
            <p:cNvSpPr>
              <a:spLocks/>
            </p:cNvSpPr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0" t="0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78"/>
              </a:schemeClr>
            </a:solidFill>
            <a:ln>
              <a:noFill/>
            </a:ln>
          </p:spPr>
        </p:sp>
        <p:sp>
          <p:nvSpPr>
            <p:cNvPr id="66" name="Text Box 66"/>
            <p:cNvSpPr>
              <a:spLocks/>
            </p:cNvSpPr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0" t="0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67" name="Text Box 67"/>
            <p:cNvSpPr>
              <a:spLocks/>
            </p:cNvSpPr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156"/>
              </a:schemeClr>
            </a:solidFill>
            <a:ln>
              <a:noFill/>
            </a:ln>
          </p:spPr>
        </p:sp>
        <p:sp>
          <p:nvSpPr>
            <p:cNvPr id="68" name="Text Box 68"/>
            <p:cNvSpPr>
              <a:spLocks/>
            </p:cNvSpPr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0" t="0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3D9F">
                <a:alpha val="50195"/>
              </a:srgbClr>
            </a:solidFill>
            <a:ln>
              <a:noFill/>
            </a:ln>
          </p:spPr>
        </p:sp>
        <p:sp>
          <p:nvSpPr>
            <p:cNvPr id="69" name="Text Box 69"/>
            <p:cNvSpPr>
              <a:spLocks/>
            </p:cNvSpPr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0" t="0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B3D9F">
                <a:alpha val="70195"/>
              </a:srgbClr>
            </a:solidFill>
            <a:ln>
              <a:noFill/>
            </a:ln>
          </p:spPr>
        </p:sp>
        <p:sp>
          <p:nvSpPr>
            <p:cNvPr id="70" name="Text Box 70"/>
            <p:cNvSpPr>
              <a:spLocks/>
            </p:cNvSpPr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0" t="0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136D">
                <a:alpha val="79999"/>
              </a:srgbClr>
            </a:solidFill>
            <a:ln>
              <a:noFill/>
            </a:ln>
          </p:spPr>
        </p:sp>
        <p:sp>
          <p:nvSpPr>
            <p:cNvPr id="71" name="Text Box 71"/>
            <p:cNvSpPr>
              <a:spLocks/>
            </p:cNvSpPr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rgbClr val="B2136D">
                <a:alpha val="65881"/>
              </a:srgbClr>
            </a:solidFill>
            <a:ln>
              <a:noFill/>
            </a:ln>
          </p:spPr>
        </p:sp>
        <p:sp>
          <p:nvSpPr>
            <p:cNvPr id="72" name="Text Box 72"/>
            <p:cNvSpPr>
              <a:spLocks/>
            </p:cNvSpPr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rgbClr val="EB3D9F">
                <a:alpha val="70195"/>
              </a:srgbClr>
            </a:solidFill>
            <a:ln>
              <a:noFill/>
            </a:ln>
          </p:spPr>
        </p:sp>
      </p:grpSp>
      <p:sp>
        <p:nvSpPr>
          <p:cNvPr id="73" name="Text Box 73"/>
          <p:cNvSpPr txBox="1">
            <a:spLocks/>
          </p:cNvSpPr>
          <p:nvPr/>
        </p:nvSpPr>
        <p:spPr>
          <a:xfrm>
            <a:off x="541337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numCol="1" anchor="ctr"/>
          <a:lstStyle/>
          <a:p>
            <a:pPr marL="0" indent="0"/>
            <a:r>
              <a:rPr lang="en-US" sz="8000" dirty="0" smtClean="0">
                <a:solidFill>
                  <a:schemeClr val="accent1"/>
                </a:solidFill>
                <a:latin typeface="Arial" charset="0"/>
              </a:rPr>
              <a:t>“</a:t>
            </a:r>
          </a:p>
        </p:txBody>
      </p:sp>
      <p:sp>
        <p:nvSpPr>
          <p:cNvPr id="74" name="Text Box 74"/>
          <p:cNvSpPr txBox="1">
            <a:spLocks/>
          </p:cNvSpPr>
          <p:nvPr/>
        </p:nvSpPr>
        <p:spPr>
          <a:xfrm>
            <a:off x="8893175" y="2886075"/>
            <a:ext cx="609600" cy="585787"/>
          </a:xfrm>
          <a:prstGeom prst="rect">
            <a:avLst/>
          </a:prstGeom>
          <a:noFill/>
          <a:ln>
            <a:noFill/>
          </a:ln>
        </p:spPr>
        <p:txBody>
          <a:bodyPr numCol="1" anchor="ctr"/>
          <a:lstStyle/>
          <a:p>
            <a:pPr marL="0" indent="0"/>
            <a:r>
              <a:rPr lang="en-US" sz="8000" dirty="0" smtClean="0">
                <a:solidFill>
                  <a:schemeClr val="accent1"/>
                </a:solidFill>
                <a:latin typeface="Arial" charset="0"/>
              </a:rPr>
              <a:t>”</a:t>
            </a:r>
          </a:p>
        </p:txBody>
      </p:sp>
      <p:sp>
        <p:nvSpPr>
          <p:cNvPr id="75" name="Text Box 75"/>
          <p:cNvSpPr>
            <a:spLocks noGrp="1"/>
          </p:cNvSpPr>
          <p:nvPr>
            <p:ph type="title"/>
          </p:nvPr>
        </p:nvSpPr>
        <p:spPr>
          <a:xfrm>
            <a:off x="677862" y="609600"/>
            <a:ext cx="8596312" cy="1320800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</p:txBody>
      </p:sp>
      <p:sp>
        <p:nvSpPr>
          <p:cNvPr id="76" name="Text Box 76"/>
          <p:cNvSpPr>
            <a:spLocks noGrp="1"/>
          </p:cNvSpPr>
          <p:nvPr>
            <p:ph type="body" idx="1"/>
          </p:nvPr>
        </p:nvSpPr>
        <p:spPr>
          <a:xfrm>
            <a:off x="677862" y="2160587"/>
            <a:ext cx="8596312" cy="3881437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77" name="Text Box 77"/>
          <p:cNvSpPr>
            <a:spLocks noGrp="1"/>
          </p:cNvSpPr>
          <p:nvPr>
            <p:ph type="dt" sz="half" idx="2"/>
          </p:nvPr>
        </p:nvSpPr>
        <p:spPr>
          <a:xfrm>
            <a:off x="7205662" y="6042025"/>
            <a:ext cx="911225" cy="365125"/>
          </a:xfrm>
          <a:prstGeom prst="rect">
            <a:avLst/>
          </a:prstGeom>
          <a:ln>
            <a:noFill/>
          </a:ln>
        </p:spPr>
        <p:txBody>
          <a:bodyPr numCol="1" anchor="ctr"/>
          <a:lstStyle/>
          <a:p>
            <a:pPr algn="r"/>
            <a:r>
              <a:rPr lang="en-US" sz="900" dirty="0" smtClean="0">
                <a:solidFill>
                  <a:srgbClr val="898989"/>
                </a:solidFill>
              </a:rPr>
              <a:t>*</a:t>
            </a:r>
          </a:p>
        </p:txBody>
      </p:sp>
      <p:sp>
        <p:nvSpPr>
          <p:cNvPr id="78" name="Text Box 78"/>
          <p:cNvSpPr>
            <a:spLocks noGrp="1"/>
          </p:cNvSpPr>
          <p:nvPr>
            <p:ph type="ftr" sz="quarter" idx="3"/>
          </p:nvPr>
        </p:nvSpPr>
        <p:spPr>
          <a:xfrm>
            <a:off x="677862" y="6042025"/>
            <a:ext cx="6297612" cy="365125"/>
          </a:xfrm>
          <a:prstGeom prst="rect">
            <a:avLst/>
          </a:prstGeom>
          <a:ln>
            <a:noFill/>
          </a:ln>
        </p:spPr>
        <p:txBody>
          <a:bodyPr numCol="1" anchor="ctr"/>
          <a:lstStyle/>
          <a:p>
            <a:endParaRPr/>
          </a:p>
        </p:txBody>
      </p:sp>
      <p:sp>
        <p:nvSpPr>
          <p:cNvPr id="79" name="Text Box 79"/>
          <p:cNvSpPr>
            <a:spLocks noGrp="1"/>
          </p:cNvSpPr>
          <p:nvPr>
            <p:ph type="sldNum" sz="quarter" idx="4"/>
          </p:nvPr>
        </p:nvSpPr>
        <p:spPr>
          <a:xfrm>
            <a:off x="8589962" y="6042025"/>
            <a:ext cx="684212" cy="365125"/>
          </a:xfrm>
          <a:prstGeom prst="rect">
            <a:avLst/>
          </a:prstGeom>
          <a:ln>
            <a:noFill/>
          </a:ln>
        </p:spPr>
        <p:txBody>
          <a:bodyPr numCol="1" anchor="ctr"/>
          <a:lstStyle/>
          <a:p>
            <a:pPr algn="r"/>
            <a:r>
              <a:rPr lang="en-US" sz="900" dirty="0" smtClean="0">
                <a:solidFill>
                  <a:srgbClr val="EB3D9F"/>
                </a:solidFill>
              </a:rPr>
              <a:t>*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marL="0" indent="0" algn="l" defTabSz="457200" rtl="0" fontAlgn="base">
        <a:lnSpc>
          <a:spcPct val="100000"/>
        </a:lnSpc>
        <a:spcBef>
          <a:spcPct val="0"/>
        </a:spcBef>
        <a:spcAft>
          <a:spcPct val="0"/>
        </a:spcAft>
        <a:buNone/>
        <a:defRPr lang="en-US" sz="3600" b="0" i="0" u="none" baseline="0" dirty="0" smtClean="0">
          <a:solidFill>
            <a:srgbClr val="EB3D9F"/>
          </a:solidFill>
          <a:latin typeface="Trebuchet MS" charset="0"/>
          <a:ea typeface="ＭＳ Ｐゴシック" charset="-128"/>
        </a:defRPr>
      </a:lvl1pPr>
    </p:titleStyle>
    <p:bodyStyle>
      <a:lvl1pPr marL="342900" indent="-342900" algn="l" defTabSz="457200" rtl="0" fontAlgn="base">
        <a:lnSpc>
          <a:spcPct val="100000"/>
        </a:lnSpc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charset="2"/>
        <a:buChar char=""/>
        <a:defRPr lang="en-US" sz="1800" b="0" i="0" u="none" baseline="0" dirty="0" smtClean="0">
          <a:solidFill>
            <a:srgbClr val="404040"/>
          </a:solidFill>
          <a:latin typeface="Trebuchet MS" charset="0"/>
          <a:ea typeface="ＭＳ Ｐゴシック" charset="-128"/>
        </a:defRPr>
      </a:lvl1pPr>
      <a:lvl2pPr marL="742950" indent="-285750">
        <a:lnSpc>
          <a:spcPct val="100000"/>
        </a:lnSpc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charset="2"/>
        <a:buChar char=""/>
        <a:defRPr lang="en-US" sz="1600" b="0" i="0" u="none" dirty="0" smtClean="0">
          <a:solidFill>
            <a:srgbClr val="404040"/>
          </a:solidFill>
          <a:latin typeface="Trebuchet MS" charset="0"/>
        </a:defRPr>
      </a:lvl2pPr>
      <a:lvl3pPr marL="1143000" indent="-228600">
        <a:lnSpc>
          <a:spcPct val="100000"/>
        </a:lnSpc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charset="2"/>
        <a:buChar char=""/>
        <a:defRPr lang="en-US" sz="1400" b="0" i="0" u="none" dirty="0" smtClean="0">
          <a:solidFill>
            <a:srgbClr val="404040"/>
          </a:solidFill>
          <a:latin typeface="Trebuchet MS" charset="0"/>
        </a:defRPr>
      </a:lvl3pPr>
      <a:lvl4pPr marL="1600200" indent="-228600">
        <a:lnSpc>
          <a:spcPct val="100000"/>
        </a:lnSpc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charset="2"/>
        <a:buChar char=""/>
        <a:defRPr lang="en-US" sz="1200" b="0" i="0" u="none" dirty="0" smtClean="0">
          <a:solidFill>
            <a:srgbClr val="404040"/>
          </a:solidFill>
          <a:latin typeface="Trebuchet MS" charset="0"/>
        </a:defRPr>
      </a:lvl4pPr>
      <a:lvl5pPr marL="2057400" indent="-228600">
        <a:lnSpc>
          <a:spcPct val="100000"/>
        </a:lnSpc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charset="2"/>
        <a:buChar char=""/>
        <a:defRPr lang="en-US" sz="1200" b="0" i="0" u="none" dirty="0" smtClean="0">
          <a:solidFill>
            <a:srgbClr val="404040"/>
          </a:solidFill>
          <a:latin typeface="Trebuchet MS" charset="0"/>
        </a:defRPr>
      </a:lvl5pPr>
    </p:bodyStyle>
    <p:otherStyle>
      <a:lvl1pPr marL="0" indent="0" algn="l" defTabSz="457200" rtl="0" fontAlgn="base">
        <a:lnSpc>
          <a:spcPct val="100000"/>
        </a:lnSpc>
        <a:spcBef>
          <a:spcPct val="0"/>
        </a:spcBef>
        <a:spcAft>
          <a:spcPct val="0"/>
        </a:spcAft>
        <a:buNone/>
        <a:defRPr lang="en-US" sz="1800" b="0" i="0" u="none" baseline="0" dirty="0" smtClean="0">
          <a:solidFill>
            <a:schemeClr val="tx1"/>
          </a:solidFill>
          <a:latin typeface="Trebuchet MS" charset="0"/>
          <a:ea typeface="ＭＳ Ｐゴシック" charset="-128"/>
        </a:defRPr>
      </a:lvl1pPr>
      <a:lvl2pPr marL="457200" indent="0">
        <a:lnSpc>
          <a:spcPct val="100000"/>
        </a:lnSpc>
        <a:spcBef>
          <a:spcPct val="0"/>
        </a:spcBef>
        <a:spcAft>
          <a:spcPct val="0"/>
        </a:spcAft>
        <a:buNone/>
        <a:defRPr lang="en-US" sz="1800" b="0" i="0" u="none" dirty="0" smtClean="0">
          <a:solidFill>
            <a:schemeClr val="tx1"/>
          </a:solidFill>
          <a:latin typeface="Trebuchet MS" charset="0"/>
        </a:defRPr>
      </a:lvl2pPr>
      <a:lvl3pPr marL="914400" indent="0">
        <a:lnSpc>
          <a:spcPct val="100000"/>
        </a:lnSpc>
        <a:spcBef>
          <a:spcPct val="0"/>
        </a:spcBef>
        <a:spcAft>
          <a:spcPct val="0"/>
        </a:spcAft>
        <a:buNone/>
        <a:defRPr lang="en-US" sz="1800" b="0" i="0" u="none" dirty="0" smtClean="0">
          <a:solidFill>
            <a:schemeClr val="tx1"/>
          </a:solidFill>
          <a:latin typeface="Trebuchet MS" charset="0"/>
        </a:defRPr>
      </a:lvl3pPr>
      <a:lvl4pPr marL="1371600" indent="0">
        <a:lnSpc>
          <a:spcPct val="100000"/>
        </a:lnSpc>
        <a:spcBef>
          <a:spcPct val="0"/>
        </a:spcBef>
        <a:spcAft>
          <a:spcPct val="0"/>
        </a:spcAft>
        <a:buNone/>
        <a:defRPr lang="en-US" sz="1800" b="0" i="0" u="none" dirty="0" smtClean="0">
          <a:solidFill>
            <a:schemeClr val="tx1"/>
          </a:solidFill>
          <a:latin typeface="Trebuchet MS" charset="0"/>
        </a:defRPr>
      </a:lvl4pPr>
      <a:lvl5pPr marL="1828800" indent="0">
        <a:lnSpc>
          <a:spcPct val="100000"/>
        </a:lnSpc>
        <a:spcBef>
          <a:spcPct val="0"/>
        </a:spcBef>
        <a:spcAft>
          <a:spcPct val="0"/>
        </a:spcAft>
        <a:buNone/>
        <a:defRPr lang="en-US" sz="1800" b="0" i="0" u="none" dirty="0" smtClean="0">
          <a:solidFill>
            <a:schemeClr val="tx1"/>
          </a:solidFill>
          <a:latin typeface="Trebuchet MS" charset="0"/>
        </a:defRPr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onardodavinci.net/" TargetMode="External"/><Relationship Id="rId2" Type="http://schemas.openxmlformats.org/officeDocument/2006/relationships/hyperlink" Target="https://www.art.com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 Box 80"/>
          <p:cNvSpPr>
            <a:spLocks noGrp="1"/>
          </p:cNvSpPr>
          <p:nvPr>
            <p:ph type="ctrTitle"/>
          </p:nvPr>
        </p:nvSpPr>
        <p:spPr>
          <a:xfrm>
            <a:off x="1506537" y="1820862"/>
            <a:ext cx="7767637" cy="1646237"/>
          </a:xfrm>
          <a:prstGeom prst="rect">
            <a:avLst/>
          </a:prstGeom>
        </p:spPr>
        <p:txBody>
          <a:bodyPr wrap="square" lIns="91440" tIns="45720" rIns="91440" bIns="45720" numCol="1" anchor="b"/>
          <a:lstStyle>
            <a:lvl1pPr>
              <a:defRPr lang="en-US" dirty="0" smtClean="0"/>
            </a:lvl1pPr>
          </a:lstStyle>
          <a:p>
            <a:pPr algn="ctr"/>
            <a:r>
              <a:rPr lang="en-US" sz="5400" b="1" dirty="0" smtClean="0"/>
              <a:t>Art Gallery</a:t>
            </a:r>
          </a:p>
        </p:txBody>
      </p:sp>
      <p:sp>
        <p:nvSpPr>
          <p:cNvPr id="81" name="Text Box 81"/>
          <p:cNvSpPr>
            <a:spLocks noGrp="1"/>
          </p:cNvSpPr>
          <p:nvPr>
            <p:ph type="subTitle"/>
          </p:nvPr>
        </p:nvSpPr>
        <p:spPr>
          <a:xfrm>
            <a:off x="1506537" y="4051300"/>
            <a:ext cx="7767637" cy="1096962"/>
          </a:xfrm>
          <a:prstGeom prst="rect">
            <a:avLst/>
          </a:prstGeom>
        </p:spPr>
        <p:txBody>
          <a:bodyPr wrap="square" lIns="91440" tIns="45720" rIns="91440" bIns="45720" numCol="1" anchor="t"/>
          <a:lstStyle>
            <a:lvl1pPr marL="0" algn="ctr">
              <a:buNone/>
              <a:defRPr lang="en-US" dirty="0" smtClean="0"/>
            </a:lvl1pPr>
            <a:lvl2pPr marL="457200" algn="ctr">
              <a:buNone/>
              <a:defRPr lang="en-US" dirty="0" smtClean="0"/>
            </a:lvl2pPr>
            <a:lvl3pPr marL="914400" algn="ctr">
              <a:buNone/>
              <a:defRPr lang="en-US" dirty="0" smtClean="0"/>
            </a:lvl3pPr>
            <a:lvl4pPr marL="1371600" algn="ctr">
              <a:buNone/>
              <a:defRPr lang="en-US" dirty="0" smtClean="0"/>
            </a:lvl4pPr>
            <a:lvl5pPr marL="1828800" algn="ctr">
              <a:buNone/>
              <a:defRPr lang="en-US" dirty="0" smtClean="0"/>
            </a:lvl5pPr>
          </a:lstStyle>
          <a:p>
            <a:pPr marL="0">
              <a:lnSpc>
                <a:spcPct val="90000"/>
              </a:lnSpc>
            </a:pPr>
            <a:r>
              <a:rPr lang="en-US" dirty="0" smtClean="0"/>
              <a:t>Name</a:t>
            </a:r>
            <a:endParaRPr dirty="0"/>
          </a:p>
          <a:p>
            <a:pPr marL="0">
              <a:lnSpc>
                <a:spcPct val="90000"/>
              </a:lnSpc>
            </a:pPr>
            <a:r>
              <a:rPr lang="en-US" dirty="0" smtClean="0"/>
              <a:t>School</a:t>
            </a:r>
            <a:endParaRPr dirty="0"/>
          </a:p>
          <a:p>
            <a:pPr marL="0">
              <a:lnSpc>
                <a:spcPct val="90000"/>
              </a:lnSpc>
            </a:pPr>
            <a:r>
              <a:rPr lang="en-US" dirty="0" smtClean="0"/>
              <a:t>Date</a:t>
            </a:r>
            <a:endParaRPr dirty="0"/>
          </a:p>
          <a:p>
            <a:pPr marL="0" algn="r">
              <a:lnSpc>
                <a:spcPct val="90000"/>
              </a:lnSpc>
            </a:pPr>
            <a:endParaRPr lang="en-US" dirty="0" smtClean="0">
              <a:solidFill>
                <a:srgbClr val="7F7F7F"/>
              </a:solidFill>
            </a:endParaRPr>
          </a:p>
          <a:p>
            <a:pPr marL="0" algn="r">
              <a:lnSpc>
                <a:spcPct val="90000"/>
              </a:lnSpc>
            </a:pPr>
            <a:endParaRPr lang="en-US" dirty="0" smtClean="0">
              <a:solidFill>
                <a:srgbClr val="7F7F7F"/>
              </a:solidFill>
            </a:endParaRPr>
          </a:p>
          <a:p>
            <a:pPr marL="0" algn="r">
              <a:lnSpc>
                <a:spcPct val="90000"/>
              </a:lnSpc>
            </a:pPr>
            <a:endParaRPr lang="en-US" dirty="0" smtClean="0">
              <a:solidFill>
                <a:srgbClr val="7F7F7F"/>
              </a:solidFill>
            </a:endParaRPr>
          </a:p>
          <a:p>
            <a:pPr marL="0" algn="r">
              <a:lnSpc>
                <a:spcPct val="90000"/>
              </a:lnSpc>
            </a:pPr>
            <a:endParaRPr lang="en-US" dirty="0" smtClean="0">
              <a:solidFill>
                <a:srgbClr val="7F7F7F"/>
              </a:solidFill>
            </a:endParaRPr>
          </a:p>
          <a:p>
            <a:pPr marL="0" algn="r">
              <a:lnSpc>
                <a:spcPct val="90000"/>
              </a:lnSpc>
            </a:pPr>
            <a:endParaRPr lang="en-US" dirty="0" smtClean="0">
              <a:solidFill>
                <a:srgbClr val="7F7F7F"/>
              </a:solidFill>
            </a:endParaRPr>
          </a:p>
          <a:p>
            <a:pPr marL="0" algn="r">
              <a:lnSpc>
                <a:spcPct val="90000"/>
              </a:lnSpc>
            </a:pPr>
            <a:endParaRPr lang="en-US" dirty="0" smtClean="0">
              <a:solidFill>
                <a:srgbClr val="7F7F7F"/>
              </a:solidFill>
            </a:endParaRPr>
          </a:p>
          <a:p>
            <a:pPr marL="0" algn="r">
              <a:lnSpc>
                <a:spcPct val="90000"/>
              </a:lnSpc>
            </a:pPr>
            <a:endParaRPr lang="en-US" dirty="0" smtClean="0">
              <a:solidFill>
                <a:srgbClr val="7F7F7F"/>
              </a:solidFill>
            </a:endParaRPr>
          </a:p>
          <a:p>
            <a:pPr marL="0" algn="r">
              <a:lnSpc>
                <a:spcPct val="90000"/>
              </a:lnSpc>
            </a:pPr>
            <a:endParaRPr lang="en-US" dirty="0" smtClean="0">
              <a:solidFill>
                <a:srgbClr val="7F7F7F"/>
              </a:solidFill>
            </a:endParaRPr>
          </a:p>
          <a:p>
            <a:pPr marL="0" algn="r">
              <a:lnSpc>
                <a:spcPct val="90000"/>
              </a:lnSpc>
            </a:pPr>
            <a:endParaRPr lang="en-US" dirty="0" smtClean="0">
              <a:solidFill>
                <a:srgbClr val="7F7F7F"/>
              </a:solidFill>
            </a:endParaRPr>
          </a:p>
          <a:p>
            <a:pPr marL="0" algn="r">
              <a:lnSpc>
                <a:spcPct val="90000"/>
              </a:lnSpc>
            </a:pPr>
            <a:endParaRPr lang="en-US" dirty="0" smtClean="0">
              <a:solidFill>
                <a:srgbClr val="7F7F7F"/>
              </a:solidFill>
            </a:endParaRPr>
          </a:p>
          <a:p>
            <a:pPr marL="0" algn="r">
              <a:lnSpc>
                <a:spcPct val="90000"/>
              </a:lnSpc>
            </a:pPr>
            <a:endParaRPr lang="en-US" dirty="0" smtClean="0">
              <a:solidFill>
                <a:srgbClr val="7F7F7F"/>
              </a:solidFill>
            </a:endParaRPr>
          </a:p>
          <a:p>
            <a:pPr marL="0" algn="r">
              <a:lnSpc>
                <a:spcPct val="90000"/>
              </a:lnSpc>
            </a:pPr>
            <a:endParaRPr lang="en-US" dirty="0" smtClean="0">
              <a:solidFill>
                <a:srgbClr val="7F7F7F"/>
              </a:solidFill>
            </a:endParaRPr>
          </a:p>
          <a:p>
            <a:pPr marL="0" algn="r">
              <a:lnSpc>
                <a:spcPct val="90000"/>
              </a:lnSpc>
            </a:pPr>
            <a:endParaRPr lang="en-US" dirty="0" smtClean="0">
              <a:solidFill>
                <a:srgbClr val="7F7F7F"/>
              </a:solidFill>
            </a:endParaRPr>
          </a:p>
          <a:p>
            <a:pPr marL="0" algn="r">
              <a:lnSpc>
                <a:spcPct val="90000"/>
              </a:lnSpc>
            </a:pPr>
            <a:endParaRPr lang="en-US" dirty="0" smtClean="0">
              <a:solidFill>
                <a:srgbClr val="7F7F7F"/>
              </a:solidFill>
            </a:endParaRPr>
          </a:p>
          <a:p>
            <a:pPr marL="0" algn="r">
              <a:lnSpc>
                <a:spcPct val="90000"/>
              </a:lnSpc>
            </a:pPr>
            <a:endParaRPr lang="en-US" dirty="0" smtClean="0">
              <a:solidFill>
                <a:srgbClr val="7F7F7F"/>
              </a:solidFill>
            </a:endParaRPr>
          </a:p>
          <a:p>
            <a:pPr marL="0" algn="r">
              <a:lnSpc>
                <a:spcPct val="90000"/>
              </a:lnSpc>
            </a:pPr>
            <a:endParaRPr lang="en-US" dirty="0" smtClean="0">
              <a:solidFill>
                <a:srgbClr val="7F7F7F"/>
              </a:solidFill>
            </a:endParaRPr>
          </a:p>
          <a:p>
            <a:pPr marL="0" algn="r">
              <a:lnSpc>
                <a:spcPct val="90000"/>
              </a:lnSpc>
            </a:pPr>
            <a:endParaRPr lang="en-US" dirty="0" smtClean="0">
              <a:solidFill>
                <a:srgbClr val="7F7F7F"/>
              </a:solidFill>
            </a:endParaRPr>
          </a:p>
          <a:p>
            <a:pPr marL="0" algn="r">
              <a:lnSpc>
                <a:spcPct val="90000"/>
              </a:lnSpc>
            </a:pPr>
            <a:endParaRPr lang="en-US" dirty="0" smtClean="0">
              <a:solidFill>
                <a:srgbClr val="7F7F7F"/>
              </a:solidFill>
            </a:endParaRPr>
          </a:p>
          <a:p>
            <a:pPr marL="0" algn="r">
              <a:lnSpc>
                <a:spcPct val="90000"/>
              </a:lnSpc>
            </a:pPr>
            <a:endParaRPr lang="en-US" dirty="0" smtClean="0">
              <a:solidFill>
                <a:srgbClr val="7F7F7F"/>
              </a:solidFill>
            </a:endParaRPr>
          </a:p>
          <a:p>
            <a:pPr marL="0" algn="r">
              <a:lnSpc>
                <a:spcPct val="90000"/>
              </a:lnSpc>
            </a:pPr>
            <a:endParaRPr lang="en-US" dirty="0" smtClean="0">
              <a:solidFill>
                <a:srgbClr val="7F7F7F"/>
              </a:solidFill>
            </a:endParaRPr>
          </a:p>
          <a:p>
            <a:pPr marL="0" algn="r">
              <a:lnSpc>
                <a:spcPct val="90000"/>
              </a:lnSpc>
            </a:pPr>
            <a:endParaRPr lang="en-US" dirty="0" smtClean="0">
              <a:solidFill>
                <a:srgbClr val="7F7F7F"/>
              </a:solidFill>
            </a:endParaRPr>
          </a:p>
          <a:p>
            <a:pPr marL="0" algn="r">
              <a:lnSpc>
                <a:spcPct val="90000"/>
              </a:lnSpc>
            </a:pPr>
            <a:endParaRPr lang="en-US" dirty="0" smtClean="0">
              <a:solidFill>
                <a:srgbClr val="7F7F7F"/>
              </a:solidFill>
            </a:endParaRPr>
          </a:p>
          <a:p>
            <a:pPr marL="0" algn="r">
              <a:lnSpc>
                <a:spcPct val="90000"/>
              </a:lnSpc>
            </a:pPr>
            <a:endParaRPr lang="en-US" dirty="0" smtClean="0">
              <a:solidFill>
                <a:srgbClr val="7F7F7F"/>
              </a:solidFill>
            </a:endParaRPr>
          </a:p>
          <a:p>
            <a:pPr marL="0" algn="r">
              <a:lnSpc>
                <a:spcPct val="90000"/>
              </a:lnSpc>
            </a:pPr>
            <a:endParaRPr lang="en-US" dirty="0" smtClean="0">
              <a:solidFill>
                <a:srgbClr val="7F7F7F"/>
              </a:solidFill>
            </a:endParaRPr>
          </a:p>
          <a:p>
            <a:pPr marL="0" algn="r">
              <a:lnSpc>
                <a:spcPct val="90000"/>
              </a:lnSpc>
            </a:pPr>
            <a:endParaRPr lang="en-US" dirty="0" smtClean="0">
              <a:solidFill>
                <a:srgbClr val="7F7F7F"/>
              </a:solidFill>
            </a:endParaRPr>
          </a:p>
          <a:p>
            <a:pPr marL="0" algn="r">
              <a:lnSpc>
                <a:spcPct val="90000"/>
              </a:lnSpc>
            </a:pPr>
            <a:endParaRPr lang="en-US" dirty="0" smtClean="0">
              <a:solidFill>
                <a:srgbClr val="7F7F7F"/>
              </a:solidFill>
            </a:endParaRPr>
          </a:p>
          <a:p>
            <a:pPr marL="0" algn="r">
              <a:lnSpc>
                <a:spcPct val="90000"/>
              </a:lnSpc>
            </a:pPr>
            <a:endParaRPr lang="en-US" dirty="0" smtClean="0">
              <a:solidFill>
                <a:srgbClr val="7F7F7F"/>
              </a:solidFill>
            </a:endParaRPr>
          </a:p>
          <a:p>
            <a:pPr marL="0" algn="r">
              <a:lnSpc>
                <a:spcPct val="90000"/>
              </a:lnSpc>
            </a:pPr>
            <a:endParaRPr lang="en-US" dirty="0" smtClean="0">
              <a:solidFill>
                <a:srgbClr val="7F7F7F"/>
              </a:solidFill>
            </a:endParaRPr>
          </a:p>
          <a:p>
            <a:pPr marL="0" algn="r">
              <a:lnSpc>
                <a:spcPct val="90000"/>
              </a:lnSpc>
            </a:pPr>
            <a:endParaRPr lang="en-US" dirty="0" smtClean="0">
              <a:solidFill>
                <a:srgbClr val="7F7F7F"/>
              </a:solidFill>
            </a:endParaRPr>
          </a:p>
          <a:p>
            <a:pPr marL="0" algn="r">
              <a:lnSpc>
                <a:spcPct val="90000"/>
              </a:lnSpc>
            </a:pPr>
            <a:endParaRPr lang="en-US" dirty="0" smtClean="0">
              <a:solidFill>
                <a:srgbClr val="7F7F7F"/>
              </a:solidFill>
            </a:endParaRPr>
          </a:p>
          <a:p>
            <a:pPr marL="0" algn="r">
              <a:lnSpc>
                <a:spcPct val="90000"/>
              </a:lnSpc>
            </a:pPr>
            <a:endParaRPr lang="en-US" dirty="0" smtClean="0">
              <a:solidFill>
                <a:srgbClr val="7F7F7F"/>
              </a:solidFill>
            </a:endParaRPr>
          </a:p>
          <a:p>
            <a:pPr marL="0" algn="r">
              <a:lnSpc>
                <a:spcPct val="90000"/>
              </a:lnSpc>
            </a:pPr>
            <a:endParaRPr lang="en-US" dirty="0" smtClean="0">
              <a:solidFill>
                <a:srgbClr val="7F7F7F"/>
              </a:solidFill>
            </a:endParaRPr>
          </a:p>
          <a:p>
            <a:pPr marL="0" algn="r">
              <a:lnSpc>
                <a:spcPct val="90000"/>
              </a:lnSpc>
            </a:pPr>
            <a:endParaRPr lang="en-US" dirty="0" smtClean="0">
              <a:solidFill>
                <a:srgbClr val="7F7F7F"/>
              </a:solidFill>
            </a:endParaRPr>
          </a:p>
          <a:p>
            <a:pPr marL="0" algn="r">
              <a:lnSpc>
                <a:spcPct val="90000"/>
              </a:lnSpc>
            </a:pPr>
            <a:endParaRPr lang="en-US" dirty="0" smtClean="0">
              <a:solidFill>
                <a:srgbClr val="7F7F7F"/>
              </a:solidFill>
            </a:endParaRPr>
          </a:p>
          <a:p>
            <a:pPr marL="0" algn="r">
              <a:lnSpc>
                <a:spcPct val="90000"/>
              </a:lnSpc>
            </a:pPr>
            <a:endParaRPr lang="en-US" dirty="0" smtClean="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 Box 94"/>
          <p:cNvSpPr>
            <a:spLocks noGrp="1"/>
          </p:cNvSpPr>
          <p:nvPr>
            <p:ph type="title"/>
          </p:nvPr>
        </p:nvSpPr>
        <p:spPr>
          <a:xfrm>
            <a:off x="677862" y="427038"/>
            <a:ext cx="8596312" cy="1320800"/>
          </a:xfrm>
          <a:prstGeom prst="rect">
            <a:avLst/>
          </a:prstGeom>
        </p:spPr>
        <p:txBody>
          <a:bodyPr wrap="square" lIns="91440" tIns="45720" rIns="91440" bIns="45720" numCol="1" anchor="t"/>
          <a:lstStyle/>
          <a:p>
            <a:pPr marL="0" indent="0" algn="ctr"/>
            <a:r>
              <a:rPr lang="en-US" sz="2800" i="1" dirty="0" smtClean="0"/>
              <a:t>Madonna of the Carnation</a:t>
            </a:r>
            <a:br>
              <a:rPr lang="en-US" sz="2800" i="1" dirty="0" smtClean="0"/>
            </a:br>
            <a:r>
              <a:rPr lang="en-US" sz="2800" dirty="0" smtClean="0"/>
              <a:t>Leonardo Da Vinci</a:t>
            </a:r>
            <a:br>
              <a:rPr lang="en-US" sz="2800" dirty="0" smtClean="0"/>
            </a:br>
            <a:r>
              <a:rPr lang="en-US" sz="2800" dirty="0" smtClean="0"/>
              <a:t>1478-1480</a:t>
            </a:r>
            <a:br>
              <a:rPr lang="en-US" sz="2800" dirty="0" smtClean="0"/>
            </a:br>
            <a:r>
              <a:rPr lang="en-US" sz="2800" dirty="0" smtClean="0"/>
              <a:t>Oil Painting</a:t>
            </a:r>
            <a:endParaRPr lang="en-US" sz="2800" i="1" dirty="0" smtClean="0"/>
          </a:p>
        </p:txBody>
      </p:sp>
      <p:sp>
        <p:nvSpPr>
          <p:cNvPr id="95" name="Text Box 95"/>
          <p:cNvSpPr>
            <a:spLocks noGrp="1"/>
          </p:cNvSpPr>
          <p:nvPr>
            <p:ph/>
          </p:nvPr>
        </p:nvSpPr>
        <p:spPr>
          <a:xfrm>
            <a:off x="401637" y="2148841"/>
            <a:ext cx="9556750" cy="4914900"/>
          </a:xfrm>
          <a:prstGeom prst="rect">
            <a:avLst/>
          </a:prstGeom>
        </p:spPr>
        <p:txBody>
          <a:bodyPr wrap="square" lIns="91440" tIns="45720" rIns="91440" bIns="45720" numCol="1" anchor="t"/>
          <a:lstStyle/>
          <a:p>
            <a:pPr marL="342900" indent="-342900"/>
            <a:r>
              <a:rPr lang="en-US" sz="1700" dirty="0" smtClean="0"/>
              <a:t>It was Leonardo’s oil on panel painting which he worked on in 1478-1480.</a:t>
            </a:r>
          </a:p>
          <a:p>
            <a:pPr marL="342900" indent="-342900"/>
            <a:r>
              <a:rPr lang="en-US" sz="1700" dirty="0" smtClean="0"/>
              <a:t>It includes the Virgin Mary siting with Baby Jesus, depicting different symbols.</a:t>
            </a:r>
          </a:p>
          <a:p>
            <a:pPr marL="342900" indent="-342900"/>
            <a:r>
              <a:rPr lang="en-US" sz="1700" dirty="0" smtClean="0"/>
              <a:t>The images of Virgin Mary and Baby Jesus are put into more light compared to the other objects in the painting to emphasize their existence and different poses. </a:t>
            </a:r>
          </a:p>
        </p:txBody>
      </p:sp>
      <p:pic>
        <p:nvPicPr>
          <p:cNvPr id="96" name="Picture 96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6672262" y="3566160"/>
            <a:ext cx="2871787" cy="30299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38164" y="6492875"/>
            <a:ext cx="6297612" cy="365125"/>
          </a:xfrm>
        </p:spPr>
        <p:txBody>
          <a:bodyPr/>
          <a:lstStyle/>
          <a:p>
            <a:r>
              <a:rPr lang="en-US" sz="900" dirty="0" smtClean="0"/>
              <a:t>Da Vinci, 1478-1480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i="1" dirty="0" smtClean="0"/>
              <a:t>Madonna of the Carnation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742" y="1589087"/>
            <a:ext cx="8596312" cy="38814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700" dirty="0" smtClean="0"/>
              <a:t>Visual Elements:</a:t>
            </a:r>
          </a:p>
          <a:p>
            <a:pPr lvl="0"/>
            <a:r>
              <a:rPr lang="en-US" sz="1700" dirty="0" smtClean="0"/>
              <a:t>Line: Diagonal line depicting two objects in action between the mother and the child.</a:t>
            </a:r>
          </a:p>
          <a:p>
            <a:pPr lvl="0"/>
            <a:r>
              <a:rPr lang="en-US" sz="1700" dirty="0" smtClean="0"/>
              <a:t>Shape</a:t>
            </a:r>
            <a:r>
              <a:rPr lang="en-US" sz="1700" dirty="0"/>
              <a:t>: D</a:t>
            </a:r>
            <a:r>
              <a:rPr lang="en-US" sz="1700" dirty="0" smtClean="0"/>
              <a:t>ominant shape from the painting rectangular window with circular edges.</a:t>
            </a:r>
            <a:endParaRPr lang="en-US" sz="1700" dirty="0"/>
          </a:p>
          <a:p>
            <a:pPr lvl="0"/>
            <a:r>
              <a:rPr lang="en-US" sz="1700" dirty="0" smtClean="0"/>
              <a:t>Light</a:t>
            </a:r>
            <a:r>
              <a:rPr lang="en-US" sz="1700" dirty="0"/>
              <a:t>: T</a:t>
            </a:r>
            <a:r>
              <a:rPr lang="en-US" sz="1700" dirty="0" smtClean="0"/>
              <a:t>he painting at its center is illuminated </a:t>
            </a:r>
            <a:r>
              <a:rPr lang="en-US" sz="1700" dirty="0"/>
              <a:t>by light </a:t>
            </a:r>
            <a:r>
              <a:rPr lang="en-US" sz="1700" dirty="0" smtClean="0"/>
              <a:t>positioned from a horizontal elevation. The window also lets in some natural light.</a:t>
            </a:r>
            <a:endParaRPr lang="en-US" sz="1700" dirty="0"/>
          </a:p>
          <a:p>
            <a:pPr lvl="0"/>
            <a:r>
              <a:rPr lang="en-US" sz="1700" dirty="0"/>
              <a:t>Color: D</a:t>
            </a:r>
            <a:r>
              <a:rPr lang="en-US" sz="1700" dirty="0" smtClean="0"/>
              <a:t>ominantly black with tertiary hues.</a:t>
            </a:r>
          </a:p>
          <a:p>
            <a:pPr lvl="0"/>
            <a:r>
              <a:rPr lang="en-US" sz="1700" dirty="0" smtClean="0"/>
              <a:t>Texture</a:t>
            </a:r>
            <a:r>
              <a:rPr lang="en-US" sz="1700" dirty="0"/>
              <a:t>: V</a:t>
            </a:r>
            <a:r>
              <a:rPr lang="en-US" sz="1700" dirty="0" smtClean="0"/>
              <a:t>isually smooth with no impasto.</a:t>
            </a:r>
            <a:endParaRPr lang="en-US" sz="1700" dirty="0"/>
          </a:p>
          <a:p>
            <a:pPr lvl="0"/>
            <a:r>
              <a:rPr lang="en-US" sz="1700" dirty="0"/>
              <a:t>Mass: T</a:t>
            </a:r>
            <a:r>
              <a:rPr lang="en-US" sz="1700" dirty="0" smtClean="0"/>
              <a:t>he </a:t>
            </a:r>
            <a:r>
              <a:rPr lang="en-US" sz="1700" dirty="0"/>
              <a:t>artwork </a:t>
            </a:r>
            <a:r>
              <a:rPr lang="en-US" sz="1700" dirty="0" smtClean="0"/>
              <a:t>is heavier on the left side where there is immense darkness.</a:t>
            </a:r>
          </a:p>
          <a:p>
            <a:pPr lvl="0"/>
            <a:r>
              <a:rPr lang="en-US" sz="1700" dirty="0" smtClean="0"/>
              <a:t>Time</a:t>
            </a:r>
            <a:r>
              <a:rPr lang="en-US" sz="1700" dirty="0"/>
              <a:t>: I</a:t>
            </a:r>
            <a:r>
              <a:rPr lang="en-US" sz="1700" dirty="0" smtClean="0"/>
              <a:t>t is daytime because the window also brings in some bright light in addition to the luminous inside light source.</a:t>
            </a:r>
            <a:endParaRPr lang="en-US" sz="1700" dirty="0"/>
          </a:p>
          <a:p>
            <a:pPr lvl="0"/>
            <a:r>
              <a:rPr lang="en-US" sz="1700" dirty="0"/>
              <a:t>Motion: T</a:t>
            </a:r>
            <a:r>
              <a:rPr lang="en-US" sz="1700" dirty="0" smtClean="0"/>
              <a:t>here is motion as evidenced by the </a:t>
            </a:r>
            <a:r>
              <a:rPr lang="en-US" sz="1700" dirty="0"/>
              <a:t>girlish Virgin </a:t>
            </a:r>
            <a:r>
              <a:rPr lang="en-US" sz="1700" dirty="0" smtClean="0"/>
              <a:t>mother as she smiles </a:t>
            </a:r>
            <a:r>
              <a:rPr lang="en-US" sz="1700" dirty="0"/>
              <a:t>and fondles her </a:t>
            </a:r>
            <a:r>
              <a:rPr lang="en-US" sz="1700" dirty="0" smtClean="0"/>
              <a:t>child.</a:t>
            </a:r>
            <a:endParaRPr lang="en-US" sz="17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05961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i="1" dirty="0"/>
              <a:t>Madonna of the Carnation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700" dirty="0" smtClean="0"/>
              <a:t>Design Principles:</a:t>
            </a:r>
          </a:p>
          <a:p>
            <a:pPr lvl="0"/>
            <a:r>
              <a:rPr lang="en-US" sz="1700" dirty="0"/>
              <a:t>Unity: T</a:t>
            </a:r>
            <a:r>
              <a:rPr lang="en-US" sz="1700" dirty="0" smtClean="0"/>
              <a:t>he style of shinning light presents the common axis. </a:t>
            </a:r>
          </a:p>
          <a:p>
            <a:pPr lvl="0"/>
            <a:r>
              <a:rPr lang="en-US" sz="1700" dirty="0" smtClean="0"/>
              <a:t>Variety</a:t>
            </a:r>
            <a:r>
              <a:rPr lang="en-US" sz="1700" dirty="0"/>
              <a:t>: What creates diversity?</a:t>
            </a:r>
          </a:p>
          <a:p>
            <a:pPr lvl="0"/>
            <a:r>
              <a:rPr lang="en-US" sz="1700" dirty="0"/>
              <a:t>Balance: </a:t>
            </a:r>
            <a:r>
              <a:rPr lang="en-US" sz="1700" dirty="0" smtClean="0"/>
              <a:t>Objects </a:t>
            </a:r>
            <a:r>
              <a:rPr lang="en-US" sz="1700" dirty="0"/>
              <a:t>concentrated in the middle hence a formal </a:t>
            </a:r>
            <a:r>
              <a:rPr lang="en-US" sz="1700" dirty="0" smtClean="0"/>
              <a:t>symmetry</a:t>
            </a:r>
          </a:p>
          <a:p>
            <a:pPr lvl="0"/>
            <a:r>
              <a:rPr lang="en-US" sz="1700" dirty="0" smtClean="0"/>
              <a:t>Emphasis</a:t>
            </a:r>
            <a:r>
              <a:rPr lang="en-US" sz="1700" dirty="0"/>
              <a:t>: C</a:t>
            </a:r>
            <a:r>
              <a:rPr lang="en-US" sz="1700" dirty="0" smtClean="0"/>
              <a:t>enter of focus is the tiny object that Mary and Jesus seems to be ‘fighting’ over.</a:t>
            </a:r>
            <a:endParaRPr lang="en-US" sz="1700" dirty="0"/>
          </a:p>
          <a:p>
            <a:pPr lvl="0"/>
            <a:r>
              <a:rPr lang="en-US" sz="1700" dirty="0"/>
              <a:t>Directional forces:  D</a:t>
            </a:r>
            <a:r>
              <a:rPr lang="en-US" sz="1700" dirty="0" smtClean="0"/>
              <a:t>iagonal visual movement.</a:t>
            </a:r>
            <a:endParaRPr lang="en-US" sz="1700" dirty="0"/>
          </a:p>
          <a:p>
            <a:pPr lvl="0"/>
            <a:r>
              <a:rPr lang="en-US" sz="1700" dirty="0"/>
              <a:t>Contrast: T</a:t>
            </a:r>
            <a:r>
              <a:rPr lang="en-US" sz="1700" dirty="0" smtClean="0"/>
              <a:t>he bright light from the window behind Mary attempts to contrast the light source shining upon the room. </a:t>
            </a:r>
            <a:endParaRPr lang="en-US" sz="1700" dirty="0"/>
          </a:p>
          <a:p>
            <a:pPr lvl="0"/>
            <a:r>
              <a:rPr lang="en-US" sz="1700" dirty="0"/>
              <a:t>Repetition &amp; rhythm: Is an element repeated? </a:t>
            </a:r>
          </a:p>
          <a:p>
            <a:pPr lvl="0"/>
            <a:r>
              <a:rPr lang="en-US" sz="1700" dirty="0"/>
              <a:t>Scale &amp; proportion: Are the objects in proportion to each other</a:t>
            </a:r>
            <a:r>
              <a:rPr lang="en-US" sz="1700" dirty="0" smtClean="0"/>
              <a:t>?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12973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 Box 98"/>
          <p:cNvSpPr>
            <a:spLocks noGrp="1"/>
          </p:cNvSpPr>
          <p:nvPr>
            <p:ph type="title"/>
          </p:nvPr>
        </p:nvSpPr>
        <p:spPr>
          <a:xfrm>
            <a:off x="677862" y="503238"/>
            <a:ext cx="8596312" cy="1320800"/>
          </a:xfrm>
          <a:prstGeom prst="rect">
            <a:avLst/>
          </a:prstGeom>
        </p:spPr>
        <p:txBody>
          <a:bodyPr wrap="square" lIns="91440" tIns="45720" rIns="91440" bIns="45720" numCol="1" anchor="t"/>
          <a:lstStyle/>
          <a:p>
            <a:pPr marL="0" indent="0" algn="ctr"/>
            <a:r>
              <a:rPr lang="en-US" sz="2800" i="1" dirty="0" err="1" smtClean="0"/>
              <a:t>Salvator</a:t>
            </a:r>
            <a:r>
              <a:rPr lang="en-US" sz="2800" i="1" dirty="0" smtClean="0"/>
              <a:t> Mundi</a:t>
            </a:r>
            <a:br>
              <a:rPr lang="en-US" sz="2800" i="1" dirty="0" smtClean="0"/>
            </a:br>
            <a:r>
              <a:rPr lang="en-US" sz="2800" dirty="0" smtClean="0"/>
              <a:t>Leonardo Da Vinci</a:t>
            </a:r>
            <a:br>
              <a:rPr lang="en-US" sz="2800" dirty="0" smtClean="0"/>
            </a:br>
            <a:r>
              <a:rPr lang="en-US" sz="2800" dirty="0" smtClean="0"/>
              <a:t>1513</a:t>
            </a:r>
            <a:br>
              <a:rPr lang="en-US" sz="2800" dirty="0" smtClean="0"/>
            </a:br>
            <a:r>
              <a:rPr lang="en-US" sz="2800" dirty="0" smtClean="0"/>
              <a:t>Oil Painting</a:t>
            </a:r>
            <a:endParaRPr lang="en-US" sz="2800" i="1" dirty="0" smtClean="0"/>
          </a:p>
        </p:txBody>
      </p:sp>
      <p:sp>
        <p:nvSpPr>
          <p:cNvPr id="99" name="Text Box 99"/>
          <p:cNvSpPr>
            <a:spLocks noGrp="1"/>
          </p:cNvSpPr>
          <p:nvPr>
            <p:ph/>
          </p:nvPr>
        </p:nvSpPr>
        <p:spPr>
          <a:xfrm>
            <a:off x="377824" y="2308860"/>
            <a:ext cx="9575800" cy="3596005"/>
          </a:xfrm>
          <a:prstGeom prst="rect">
            <a:avLst/>
          </a:prstGeom>
        </p:spPr>
        <p:txBody>
          <a:bodyPr wrap="square" lIns="91440" tIns="45720" rIns="91440" bIns="45720" numCol="1" anchor="t"/>
          <a:lstStyle/>
          <a:p>
            <a:pPr marL="342900" indent="-342900"/>
            <a:r>
              <a:rPr lang="en-US" sz="1700" dirty="0" smtClean="0"/>
              <a:t>As a renaissance artist, Leonardo used oil and walnut for this painting in 1513.</a:t>
            </a:r>
          </a:p>
          <a:p>
            <a:pPr marL="342900" indent="-342900"/>
            <a:r>
              <a:rPr lang="en-US" sz="1700" dirty="0" smtClean="0"/>
              <a:t>It shows Jesus Christ, making a cross sign with his other hand holding a transparent round object, representing his role as savior of the world.</a:t>
            </a:r>
          </a:p>
          <a:p>
            <a:pPr marL="342900" indent="-342900"/>
            <a:r>
              <a:rPr lang="en-US" sz="1700" dirty="0" smtClean="0"/>
              <a:t>It familiarizes people with the scripture,</a:t>
            </a:r>
          </a:p>
          <a:p>
            <a:pPr marL="342900" indent="-342900">
              <a:buNone/>
            </a:pPr>
            <a:r>
              <a:rPr lang="en-US" sz="1700" dirty="0" smtClean="0"/>
              <a:t>    relating them to Christ and his actions </a:t>
            </a:r>
          </a:p>
          <a:p>
            <a:pPr marL="342900" indent="-342900">
              <a:buNone/>
            </a:pPr>
            <a:r>
              <a:rPr lang="en-US" sz="1700" dirty="0" smtClean="0"/>
              <a:t>    to the world.</a:t>
            </a:r>
          </a:p>
          <a:p>
            <a:pPr marL="342900" indent="-342900">
              <a:buNone/>
            </a:pPr>
            <a:endParaRPr lang="en-US" sz="1700" dirty="0" smtClean="0"/>
          </a:p>
        </p:txBody>
      </p:sp>
      <p:pic>
        <p:nvPicPr>
          <p:cNvPr id="100" name="Picture 100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6630987" y="3036887"/>
            <a:ext cx="3322637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38164" y="6492875"/>
            <a:ext cx="6297612" cy="365125"/>
          </a:xfrm>
        </p:spPr>
        <p:txBody>
          <a:bodyPr/>
          <a:lstStyle/>
          <a:p>
            <a:r>
              <a:rPr lang="en-US" sz="900" dirty="0" smtClean="0"/>
              <a:t>Da Vinci, 1513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2" y="472440"/>
            <a:ext cx="8596312" cy="1320800"/>
          </a:xfrm>
        </p:spPr>
        <p:txBody>
          <a:bodyPr/>
          <a:lstStyle/>
          <a:p>
            <a:pPr algn="ctr"/>
            <a:r>
              <a:rPr lang="en-US" sz="2800" i="1" dirty="0" err="1"/>
              <a:t>Salvator</a:t>
            </a:r>
            <a:r>
              <a:rPr lang="en-US" sz="2800" i="1" dirty="0"/>
              <a:t> Mundi</a:t>
            </a:r>
            <a:br>
              <a:rPr lang="en-US" sz="2800" i="1" dirty="0"/>
            </a:b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042" y="1474787"/>
            <a:ext cx="8596312" cy="38814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700" dirty="0" smtClean="0"/>
              <a:t>Visual Elements:</a:t>
            </a:r>
          </a:p>
          <a:p>
            <a:pPr lvl="0"/>
            <a:r>
              <a:rPr lang="en-US" sz="1700" dirty="0" smtClean="0"/>
              <a:t>Line</a:t>
            </a:r>
            <a:r>
              <a:rPr lang="en-US" sz="1700" dirty="0"/>
              <a:t>: D</a:t>
            </a:r>
            <a:r>
              <a:rPr lang="en-US" sz="1700" dirty="0" smtClean="0"/>
              <a:t>iagonal </a:t>
            </a:r>
            <a:r>
              <a:rPr lang="en-US" sz="1700" dirty="0"/>
              <a:t>line </a:t>
            </a:r>
            <a:r>
              <a:rPr lang="en-US" sz="1700" dirty="0" smtClean="0"/>
              <a:t>that indicates gesturing and more actions such as talking .</a:t>
            </a:r>
            <a:endParaRPr lang="en-US" sz="1700" dirty="0"/>
          </a:p>
          <a:p>
            <a:pPr lvl="0"/>
            <a:r>
              <a:rPr lang="en-US" sz="1700" dirty="0"/>
              <a:t>Shape: </a:t>
            </a:r>
            <a:r>
              <a:rPr lang="en-US" sz="1700" dirty="0" smtClean="0"/>
              <a:t>Circular transparent object held by the left hand of the painted figure, presumably ‘Jesus’</a:t>
            </a:r>
            <a:r>
              <a:rPr lang="en-US" sz="1700" dirty="0"/>
              <a:t> </a:t>
            </a:r>
            <a:r>
              <a:rPr lang="en-US" sz="1700" dirty="0" smtClean="0"/>
              <a:t>(The </a:t>
            </a:r>
            <a:r>
              <a:rPr lang="en-US" sz="1700" dirty="0"/>
              <a:t>National </a:t>
            </a:r>
            <a:r>
              <a:rPr lang="en-US" sz="1700" dirty="0" smtClean="0"/>
              <a:t>Gallery, 2020).</a:t>
            </a:r>
            <a:endParaRPr lang="en-US" sz="1700" dirty="0"/>
          </a:p>
          <a:p>
            <a:pPr lvl="0"/>
            <a:r>
              <a:rPr lang="en-US" sz="1700" dirty="0"/>
              <a:t>Light: O</a:t>
            </a:r>
            <a:r>
              <a:rPr lang="en-US" sz="1700" dirty="0" smtClean="0"/>
              <a:t>ne source of light illuminating the figure from front way.</a:t>
            </a:r>
          </a:p>
          <a:p>
            <a:pPr lvl="0"/>
            <a:r>
              <a:rPr lang="en-US" sz="1700" dirty="0" smtClean="0"/>
              <a:t>Color</a:t>
            </a:r>
            <a:r>
              <a:rPr lang="en-US" sz="1700" dirty="0"/>
              <a:t>: B</a:t>
            </a:r>
            <a:r>
              <a:rPr lang="en-US" sz="1700" dirty="0" smtClean="0"/>
              <a:t>lue-pink, muted of tertiary hue. </a:t>
            </a:r>
          </a:p>
          <a:p>
            <a:pPr lvl="0"/>
            <a:r>
              <a:rPr lang="en-US" sz="1700" dirty="0" smtClean="0"/>
              <a:t>Texture</a:t>
            </a:r>
            <a:r>
              <a:rPr lang="en-US" sz="1700" dirty="0"/>
              <a:t>: </a:t>
            </a:r>
            <a:r>
              <a:rPr lang="en-US" sz="1700" dirty="0" smtClean="0"/>
              <a:t>Visually rough </a:t>
            </a:r>
            <a:r>
              <a:rPr lang="en-US" sz="1700" dirty="0"/>
              <a:t>with </a:t>
            </a:r>
            <a:r>
              <a:rPr lang="en-US" sz="1700" dirty="0" smtClean="0"/>
              <a:t>traceable impasto.</a:t>
            </a:r>
          </a:p>
          <a:p>
            <a:pPr lvl="0"/>
            <a:r>
              <a:rPr lang="en-US" sz="1700" dirty="0" smtClean="0"/>
              <a:t>Mass</a:t>
            </a:r>
            <a:r>
              <a:rPr lang="en-US" sz="1700" dirty="0"/>
              <a:t>: </a:t>
            </a:r>
            <a:r>
              <a:rPr lang="en-US" sz="1700" dirty="0" smtClean="0"/>
              <a:t>The </a:t>
            </a:r>
            <a:r>
              <a:rPr lang="en-US" sz="1700" dirty="0"/>
              <a:t>artwork </a:t>
            </a:r>
            <a:r>
              <a:rPr lang="en-US" sz="1700" dirty="0" smtClean="0"/>
              <a:t>is heavier on the back of the figure where </a:t>
            </a:r>
            <a:r>
              <a:rPr lang="en-US" sz="1700" dirty="0"/>
              <a:t>there is immense </a:t>
            </a:r>
            <a:r>
              <a:rPr lang="en-US" sz="1700" dirty="0" smtClean="0"/>
              <a:t>darkness.</a:t>
            </a:r>
          </a:p>
          <a:p>
            <a:pPr lvl="0"/>
            <a:r>
              <a:rPr lang="en-US" sz="1700" dirty="0" smtClean="0"/>
              <a:t>Time</a:t>
            </a:r>
            <a:r>
              <a:rPr lang="en-US" sz="1700" dirty="0"/>
              <a:t>: T</a:t>
            </a:r>
            <a:r>
              <a:rPr lang="en-US" sz="1700" dirty="0" smtClean="0"/>
              <a:t>ime setting is at night since the painting is illuminated from one unnatural source of light. </a:t>
            </a:r>
            <a:endParaRPr lang="en-US" sz="1700" dirty="0"/>
          </a:p>
          <a:p>
            <a:pPr lvl="0"/>
            <a:r>
              <a:rPr lang="en-US" sz="1700" dirty="0"/>
              <a:t>Motion</a:t>
            </a:r>
            <a:r>
              <a:rPr lang="en-US" sz="1700" dirty="0" smtClean="0"/>
              <a:t>: There is motion since the figure makes </a:t>
            </a:r>
            <a:r>
              <a:rPr lang="en-US" sz="1700" dirty="0"/>
              <a:t>a cross sign with his other hand holding a transparent round </a:t>
            </a:r>
            <a:r>
              <a:rPr lang="en-US" sz="1700" dirty="0" smtClean="0"/>
              <a:t>object.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166837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i="1" dirty="0" err="1"/>
              <a:t>Salvator</a:t>
            </a:r>
            <a:r>
              <a:rPr lang="en-US" sz="2800" i="1" dirty="0"/>
              <a:t> Mundi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Design Principles:</a:t>
            </a:r>
          </a:p>
          <a:p>
            <a:pPr lvl="0"/>
            <a:r>
              <a:rPr lang="en-US" dirty="0"/>
              <a:t>Unity: </a:t>
            </a:r>
            <a:r>
              <a:rPr lang="en-US" dirty="0" smtClean="0"/>
              <a:t>Jesus’ facial expression plus the transparent object he is holding and the gesture displayed by the other hand demonstrates consistency of style. </a:t>
            </a:r>
          </a:p>
          <a:p>
            <a:pPr lvl="0"/>
            <a:r>
              <a:rPr lang="en-US" dirty="0" smtClean="0"/>
              <a:t>Variety: The window behind Mary acts as another source of light in addition to the primary source inside the room hence creating multiplicity.</a:t>
            </a:r>
            <a:endParaRPr lang="en-US" dirty="0"/>
          </a:p>
          <a:p>
            <a:pPr lvl="0"/>
            <a:r>
              <a:rPr lang="en-US" dirty="0"/>
              <a:t>Balance: </a:t>
            </a:r>
            <a:r>
              <a:rPr lang="en-US" dirty="0" smtClean="0"/>
              <a:t>Objects </a:t>
            </a:r>
            <a:r>
              <a:rPr lang="en-US" dirty="0"/>
              <a:t>concentrated in the middle hence a formal </a:t>
            </a:r>
            <a:r>
              <a:rPr lang="en-US" dirty="0" smtClean="0"/>
              <a:t>symmetry.</a:t>
            </a:r>
          </a:p>
          <a:p>
            <a:pPr lvl="0"/>
            <a:r>
              <a:rPr lang="en-US" dirty="0" smtClean="0"/>
              <a:t>Emphasis</a:t>
            </a:r>
            <a:r>
              <a:rPr lang="en-US" dirty="0"/>
              <a:t>: T</a:t>
            </a:r>
            <a:r>
              <a:rPr lang="en-US" dirty="0" smtClean="0"/>
              <a:t>he transparent object held by Jesus.</a:t>
            </a:r>
          </a:p>
          <a:p>
            <a:pPr lvl="0"/>
            <a:r>
              <a:rPr lang="en-US" dirty="0" smtClean="0"/>
              <a:t>Directional </a:t>
            </a:r>
            <a:r>
              <a:rPr lang="en-US" dirty="0"/>
              <a:t>forces:  V</a:t>
            </a:r>
            <a:r>
              <a:rPr lang="en-US" dirty="0" smtClean="0"/>
              <a:t>ertical movement. </a:t>
            </a:r>
            <a:endParaRPr lang="en-US" dirty="0"/>
          </a:p>
          <a:p>
            <a:pPr lvl="0"/>
            <a:r>
              <a:rPr lang="en-US" dirty="0"/>
              <a:t>Contrast: D</a:t>
            </a:r>
            <a:r>
              <a:rPr lang="en-US" dirty="0" smtClean="0"/>
              <a:t>arkness behind Jesus produces a sharp contrast of the light shining on Jesus’ face. </a:t>
            </a:r>
            <a:endParaRPr lang="en-US" dirty="0"/>
          </a:p>
          <a:p>
            <a:pPr lvl="0"/>
            <a:r>
              <a:rPr lang="en-US" dirty="0"/>
              <a:t>Repetition &amp; rhythm: N</a:t>
            </a:r>
            <a:r>
              <a:rPr lang="en-US" dirty="0" smtClean="0"/>
              <a:t>o element of repetition. </a:t>
            </a:r>
            <a:endParaRPr lang="en-US" dirty="0"/>
          </a:p>
          <a:p>
            <a:pPr lvl="0"/>
            <a:r>
              <a:rPr lang="en-US" dirty="0"/>
              <a:t>Scale &amp; proportion: </a:t>
            </a:r>
            <a:r>
              <a:rPr lang="en-US" dirty="0" smtClean="0"/>
              <a:t>Jesus is out of scale compared to other objects in the paint.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190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 Box 102"/>
          <p:cNvSpPr>
            <a:spLocks noGrp="1"/>
          </p:cNvSpPr>
          <p:nvPr>
            <p:ph type="title"/>
          </p:nvPr>
        </p:nvSpPr>
        <p:spPr>
          <a:xfrm>
            <a:off x="677862" y="358140"/>
            <a:ext cx="8596312" cy="1320800"/>
          </a:xfrm>
          <a:prstGeom prst="rect">
            <a:avLst/>
          </a:prstGeom>
        </p:spPr>
        <p:txBody>
          <a:bodyPr wrap="square" lIns="91440" tIns="45720" rIns="91440" bIns="45720" numCol="1" anchor="t"/>
          <a:lstStyle/>
          <a:p>
            <a:pPr marL="0" indent="0" algn="ctr"/>
            <a:r>
              <a:rPr lang="en-US" sz="2800" i="1" dirty="0" smtClean="0"/>
              <a:t>Saint John the Baptist</a:t>
            </a:r>
            <a:br>
              <a:rPr lang="en-US" sz="2800" i="1" dirty="0" smtClean="0"/>
            </a:br>
            <a:r>
              <a:rPr lang="en-US" sz="2800" dirty="0" smtClean="0"/>
              <a:t>Leonardo Da Vinci</a:t>
            </a:r>
            <a:br>
              <a:rPr lang="en-US" sz="2800" dirty="0" smtClean="0"/>
            </a:br>
            <a:r>
              <a:rPr lang="en-US" sz="2800" dirty="0" smtClean="0"/>
              <a:t>1513-1516</a:t>
            </a:r>
            <a:br>
              <a:rPr lang="en-US" sz="2800" dirty="0" smtClean="0"/>
            </a:br>
            <a:r>
              <a:rPr lang="en-US" sz="2800" dirty="0" smtClean="0"/>
              <a:t>Oil Painting</a:t>
            </a:r>
            <a:endParaRPr lang="en-US" sz="2800" i="1" dirty="0" smtClean="0"/>
          </a:p>
        </p:txBody>
      </p:sp>
      <p:sp>
        <p:nvSpPr>
          <p:cNvPr id="103" name="Text Box 103"/>
          <p:cNvSpPr>
            <a:spLocks noGrp="1"/>
          </p:cNvSpPr>
          <p:nvPr>
            <p:ph/>
          </p:nvPr>
        </p:nvSpPr>
        <p:spPr>
          <a:xfrm>
            <a:off x="677862" y="2089150"/>
            <a:ext cx="9131300" cy="4687887"/>
          </a:xfrm>
          <a:prstGeom prst="rect">
            <a:avLst/>
          </a:prstGeom>
        </p:spPr>
        <p:txBody>
          <a:bodyPr wrap="square" lIns="91440" tIns="45720" rIns="91440" bIns="45720" numCol="1" anchor="t"/>
          <a:lstStyle/>
          <a:p>
            <a:pPr marL="342900" indent="-342900"/>
            <a:r>
              <a:rPr lang="en-US" sz="1700" dirty="0" smtClean="0"/>
              <a:t>The painting is believed to be Leonardo’s final painting which he worked on in 1513 to 1516.</a:t>
            </a:r>
          </a:p>
          <a:p>
            <a:pPr marL="342900" indent="-342900"/>
            <a:r>
              <a:rPr lang="en-US" sz="1700" dirty="0" smtClean="0"/>
              <a:t>He used oil and walnut wood type to portray the image of John the Baptist.</a:t>
            </a:r>
          </a:p>
          <a:p>
            <a:pPr marL="342900" indent="-342900"/>
            <a:r>
              <a:rPr lang="en-US" sz="1700" dirty="0" smtClean="0"/>
              <a:t>The painting was an example of Leonardo’s High Renaissance oil painting.</a:t>
            </a:r>
          </a:p>
          <a:p>
            <a:pPr marL="342900" indent="-342900"/>
            <a:endParaRPr lang="en-US" sz="1700" dirty="0" smtClean="0"/>
          </a:p>
        </p:txBody>
      </p:sp>
      <p:pic>
        <p:nvPicPr>
          <p:cNvPr id="104" name="Picture 104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3830637" y="3627437"/>
            <a:ext cx="3463925" cy="314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38164" y="6492875"/>
            <a:ext cx="6297612" cy="365125"/>
          </a:xfrm>
        </p:spPr>
        <p:txBody>
          <a:bodyPr/>
          <a:lstStyle/>
          <a:p>
            <a:r>
              <a:rPr lang="en-US" sz="900" dirty="0" smtClean="0"/>
              <a:t>Da Vinci, 1513-1516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82" y="381000"/>
            <a:ext cx="8596312" cy="1320800"/>
          </a:xfrm>
        </p:spPr>
        <p:txBody>
          <a:bodyPr/>
          <a:lstStyle/>
          <a:p>
            <a:pPr algn="ctr"/>
            <a:r>
              <a:rPr lang="en-US" sz="2800" i="1" dirty="0" smtClean="0"/>
              <a:t>Saint John the Baptist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322" y="1270000"/>
            <a:ext cx="8596312" cy="388143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Font typeface="Wingdings 3" charset="2"/>
              <a:buNone/>
            </a:pPr>
            <a:r>
              <a:rPr lang="en-US" sz="1700" dirty="0"/>
              <a:t>Visual Elements:</a:t>
            </a:r>
          </a:p>
          <a:p>
            <a:pPr lvl="0">
              <a:lnSpc>
                <a:spcPct val="120000"/>
              </a:lnSpc>
            </a:pPr>
            <a:r>
              <a:rPr lang="en-US" sz="1700" dirty="0" smtClean="0"/>
              <a:t>Line: Diagonal </a:t>
            </a:r>
            <a:r>
              <a:rPr lang="en-US" sz="1700" dirty="0"/>
              <a:t>line demonstrating an actions where the figure seems to be issuing offering explanation over a cross he is </a:t>
            </a:r>
            <a:r>
              <a:rPr lang="en-US" sz="1700" dirty="0" smtClean="0"/>
              <a:t>holding.</a:t>
            </a:r>
            <a:endParaRPr lang="en-US" sz="1700" dirty="0"/>
          </a:p>
          <a:p>
            <a:pPr lvl="0">
              <a:lnSpc>
                <a:spcPct val="120000"/>
              </a:lnSpc>
            </a:pPr>
            <a:r>
              <a:rPr lang="en-US" sz="1700" dirty="0" smtClean="0"/>
              <a:t>Shape: No shape.</a:t>
            </a:r>
            <a:endParaRPr lang="en-US" sz="1700" dirty="0"/>
          </a:p>
          <a:p>
            <a:pPr lvl="0">
              <a:lnSpc>
                <a:spcPct val="120000"/>
              </a:lnSpc>
            </a:pPr>
            <a:r>
              <a:rPr lang="en-US" sz="1700" dirty="0"/>
              <a:t>Light: </a:t>
            </a:r>
            <a:r>
              <a:rPr lang="en-US" sz="1700" dirty="0" smtClean="0"/>
              <a:t>One </a:t>
            </a:r>
            <a:r>
              <a:rPr lang="en-US" sz="1700" dirty="0"/>
              <a:t>source of light illuminating the figure from the </a:t>
            </a:r>
            <a:r>
              <a:rPr lang="en-US" sz="1700" dirty="0" smtClean="0"/>
              <a:t>front.</a:t>
            </a:r>
            <a:endParaRPr lang="en-US" sz="1700" dirty="0"/>
          </a:p>
          <a:p>
            <a:pPr lvl="0">
              <a:lnSpc>
                <a:spcPct val="120000"/>
              </a:lnSpc>
            </a:pPr>
            <a:r>
              <a:rPr lang="en-US" sz="1700" dirty="0"/>
              <a:t>Color: </a:t>
            </a:r>
            <a:r>
              <a:rPr lang="en-US" sz="1700" dirty="0" smtClean="0"/>
              <a:t>Black</a:t>
            </a:r>
            <a:r>
              <a:rPr lang="en-US" sz="1700" dirty="0"/>
              <a:t>, tinted and simulating </a:t>
            </a:r>
            <a:r>
              <a:rPr lang="en-US" sz="1700" dirty="0" smtClean="0"/>
              <a:t>hue.</a:t>
            </a:r>
            <a:endParaRPr lang="en-US" sz="1700" dirty="0"/>
          </a:p>
          <a:p>
            <a:pPr lvl="0">
              <a:lnSpc>
                <a:spcPct val="120000"/>
              </a:lnSpc>
            </a:pPr>
            <a:r>
              <a:rPr lang="en-US" sz="1700" dirty="0"/>
              <a:t>Texture: </a:t>
            </a:r>
            <a:r>
              <a:rPr lang="en-US" sz="1700" dirty="0" smtClean="0"/>
              <a:t>Visually </a:t>
            </a:r>
            <a:r>
              <a:rPr lang="en-US" sz="1700" dirty="0"/>
              <a:t>rough with traceable </a:t>
            </a:r>
            <a:r>
              <a:rPr lang="en-US" sz="1700" dirty="0" smtClean="0"/>
              <a:t>impasto.</a:t>
            </a:r>
            <a:endParaRPr lang="en-US" sz="1700" dirty="0"/>
          </a:p>
          <a:p>
            <a:pPr lvl="0">
              <a:lnSpc>
                <a:spcPct val="120000"/>
              </a:lnSpc>
            </a:pPr>
            <a:r>
              <a:rPr lang="en-US" sz="1700" dirty="0" smtClean="0"/>
              <a:t>Mass: The </a:t>
            </a:r>
            <a:r>
              <a:rPr lang="en-US" sz="1700" dirty="0"/>
              <a:t>artwork heavier on </a:t>
            </a:r>
            <a:r>
              <a:rPr lang="en-US" sz="1700" dirty="0" smtClean="0"/>
              <a:t>the </a:t>
            </a:r>
            <a:r>
              <a:rPr lang="en-US" sz="1700" dirty="0"/>
              <a:t>back of the figure where there is immense </a:t>
            </a:r>
            <a:r>
              <a:rPr lang="en-US" sz="1700" dirty="0" smtClean="0"/>
              <a:t>darkness.</a:t>
            </a:r>
            <a:endParaRPr lang="en-US" sz="1700" dirty="0"/>
          </a:p>
          <a:p>
            <a:pPr lvl="0">
              <a:lnSpc>
                <a:spcPct val="120000"/>
              </a:lnSpc>
            </a:pPr>
            <a:r>
              <a:rPr lang="en-US" sz="1700" dirty="0"/>
              <a:t>Time: </a:t>
            </a:r>
            <a:r>
              <a:rPr lang="en-US" sz="1700" dirty="0" smtClean="0"/>
              <a:t>Time </a:t>
            </a:r>
            <a:r>
              <a:rPr lang="en-US" sz="1700" dirty="0"/>
              <a:t>setting is at night since the painting is illuminated from one unnatural source of </a:t>
            </a:r>
            <a:r>
              <a:rPr lang="en-US" sz="1700" dirty="0" smtClean="0"/>
              <a:t>light. </a:t>
            </a:r>
            <a:endParaRPr lang="en-US" sz="1700" dirty="0"/>
          </a:p>
          <a:p>
            <a:pPr lvl="0">
              <a:lnSpc>
                <a:spcPct val="120000"/>
              </a:lnSpc>
            </a:pPr>
            <a:r>
              <a:rPr lang="en-US" sz="1700" dirty="0"/>
              <a:t>Motion: </a:t>
            </a:r>
            <a:r>
              <a:rPr lang="en-US" sz="1700" dirty="0" smtClean="0"/>
              <a:t>There </a:t>
            </a:r>
            <a:r>
              <a:rPr lang="en-US" sz="1700" dirty="0"/>
              <a:t>is motion since the figure holds a cross with both hands while </a:t>
            </a:r>
            <a:r>
              <a:rPr lang="en-US" sz="1700" dirty="0" smtClean="0"/>
              <a:t>gesturing.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51028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i="1" dirty="0"/>
              <a:t>Saint John the Baptist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Design Principles:</a:t>
            </a:r>
          </a:p>
          <a:p>
            <a:pPr lvl="0"/>
            <a:r>
              <a:rPr lang="en-US" dirty="0"/>
              <a:t>Unity: T</a:t>
            </a:r>
            <a:r>
              <a:rPr lang="en-US" dirty="0" smtClean="0"/>
              <a:t>he dark background provides an accord to the paint.</a:t>
            </a:r>
            <a:endParaRPr lang="en-US" dirty="0"/>
          </a:p>
          <a:p>
            <a:pPr lvl="0"/>
            <a:r>
              <a:rPr lang="en-US" dirty="0"/>
              <a:t>Variety: T</a:t>
            </a:r>
            <a:r>
              <a:rPr lang="en-US" dirty="0" smtClean="0"/>
              <a:t>he cross held by John the Baptist acts as an extra pivot hence creating diversity.</a:t>
            </a:r>
            <a:endParaRPr lang="en-US" dirty="0"/>
          </a:p>
          <a:p>
            <a:pPr lvl="0"/>
            <a:r>
              <a:rPr lang="en-US" dirty="0"/>
              <a:t>Balance: </a:t>
            </a:r>
            <a:r>
              <a:rPr lang="en-US" dirty="0" smtClean="0"/>
              <a:t>John the Baptist, the main object tends to be leaning towards the left corner of the image hence presenting asymmetrical balance.</a:t>
            </a:r>
            <a:endParaRPr lang="en-US" dirty="0"/>
          </a:p>
          <a:p>
            <a:pPr lvl="0"/>
            <a:r>
              <a:rPr lang="en-US" dirty="0"/>
              <a:t>Emphasis: T</a:t>
            </a:r>
            <a:r>
              <a:rPr lang="en-US" dirty="0" smtClean="0"/>
              <a:t>he smiling face of John the Baptist.</a:t>
            </a:r>
            <a:endParaRPr lang="en-US" dirty="0"/>
          </a:p>
          <a:p>
            <a:pPr lvl="0"/>
            <a:r>
              <a:rPr lang="en-US" dirty="0"/>
              <a:t>Directional forces:  </a:t>
            </a:r>
            <a:r>
              <a:rPr lang="en-US" dirty="0" smtClean="0"/>
              <a:t>Diagonal visual flow.</a:t>
            </a:r>
            <a:endParaRPr lang="en-US" dirty="0"/>
          </a:p>
          <a:p>
            <a:pPr lvl="0"/>
            <a:r>
              <a:rPr lang="en-US" dirty="0"/>
              <a:t>Contrast</a:t>
            </a:r>
            <a:r>
              <a:rPr lang="en-US" dirty="0" smtClean="0"/>
              <a:t>: Light in front of John the Baptist contrasts the heavy darkness behind him. </a:t>
            </a:r>
            <a:endParaRPr lang="en-US" dirty="0"/>
          </a:p>
          <a:p>
            <a:pPr lvl="0"/>
            <a:r>
              <a:rPr lang="en-US" dirty="0"/>
              <a:t>Repetition &amp; rhythm: T</a:t>
            </a:r>
            <a:r>
              <a:rPr lang="en-US" dirty="0" smtClean="0"/>
              <a:t>he long hair and the robe creates resonance. </a:t>
            </a:r>
            <a:endParaRPr lang="en-US" dirty="0"/>
          </a:p>
          <a:p>
            <a:pPr lvl="0"/>
            <a:r>
              <a:rPr lang="en-US" dirty="0"/>
              <a:t>Scale &amp; proportion: O</a:t>
            </a:r>
            <a:r>
              <a:rPr lang="en-US" dirty="0" smtClean="0"/>
              <a:t>ver-scaled for the paint frame.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2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Formal Art Criticism Theories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theory</a:t>
            </a:r>
          </a:p>
          <a:p>
            <a:endParaRPr lang="en-US" dirty="0"/>
          </a:p>
          <a:p>
            <a:pPr lvl="0"/>
            <a:r>
              <a:rPr lang="en-US" dirty="0"/>
              <a:t>Tell why you feel this artwork is best categorized and understood using this </a:t>
            </a:r>
            <a:r>
              <a:rPr lang="en-US" dirty="0" smtClean="0"/>
              <a:t>theory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Tell how the theory explains one of your gallery artworks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269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Box 82"/>
          <p:cNvSpPr>
            <a:spLocks noGrp="1"/>
          </p:cNvSpPr>
          <p:nvPr>
            <p:ph type="title"/>
          </p:nvPr>
        </p:nvSpPr>
        <p:spPr>
          <a:xfrm>
            <a:off x="677862" y="609600"/>
            <a:ext cx="8596312" cy="1320800"/>
          </a:xfrm>
          <a:prstGeom prst="rect">
            <a:avLst/>
          </a:prstGeom>
        </p:spPr>
        <p:txBody>
          <a:bodyPr wrap="square" lIns="91440" tIns="45720" rIns="91440" bIns="45720" numCol="1" anchor="t"/>
          <a:lstStyle/>
          <a:p>
            <a:pPr marL="0" indent="0" algn="ctr"/>
            <a:r>
              <a:rPr lang="en-US" sz="3200" dirty="0" smtClean="0"/>
              <a:t>High Renaissance Art Introduction </a:t>
            </a:r>
          </a:p>
        </p:txBody>
      </p:sp>
      <p:sp>
        <p:nvSpPr>
          <p:cNvPr id="83" name="Text Box 83"/>
          <p:cNvSpPr>
            <a:spLocks noGrp="1"/>
          </p:cNvSpPr>
          <p:nvPr>
            <p:ph/>
          </p:nvPr>
        </p:nvSpPr>
        <p:spPr>
          <a:xfrm>
            <a:off x="677862" y="1889125"/>
            <a:ext cx="8596312" cy="4152900"/>
          </a:xfrm>
          <a:prstGeom prst="rect">
            <a:avLst/>
          </a:prstGeom>
        </p:spPr>
        <p:txBody>
          <a:bodyPr wrap="square" lIns="91440" tIns="45720" rIns="91440" bIns="45720" numCol="1" anchor="t"/>
          <a:lstStyle/>
          <a:p>
            <a:pPr marL="342900" indent="-342900"/>
            <a:r>
              <a:rPr lang="en-US" sz="2400" dirty="0" smtClean="0"/>
              <a:t> Religion in this case interests me as it allows me to create a personal relationship between the paintings and our reality.</a:t>
            </a:r>
          </a:p>
          <a:p>
            <a:pPr marL="342900" indent="-342900"/>
            <a:r>
              <a:rPr lang="en-US" sz="2400" dirty="0" smtClean="0"/>
              <a:t>I hope to learn more about religion in relation to Leonardo Da Vinci’s works.</a:t>
            </a:r>
          </a:p>
          <a:p>
            <a:pPr marL="342900" indent="-342900"/>
            <a:r>
              <a:rPr lang="en-US" sz="2400" dirty="0" smtClean="0"/>
              <a:t>I also hope to create a connection with the different forms of art which existed at his time and how they used the theme for their development.</a:t>
            </a:r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Contextual Art Criticism Theory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theory </a:t>
            </a:r>
          </a:p>
          <a:p>
            <a:endParaRPr lang="en-US" dirty="0"/>
          </a:p>
          <a:p>
            <a:pPr lvl="0"/>
            <a:r>
              <a:rPr lang="en-US" dirty="0"/>
              <a:t>Tell why you feel this artwork is best categorized and understood using this </a:t>
            </a:r>
            <a:r>
              <a:rPr lang="en-US" dirty="0" smtClean="0"/>
              <a:t>theory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Tell how the theory explains one of your gallery artworks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2611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Expressive Art Criticism Theories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theory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Tell why you feel this artwork is best categorized and understood using this </a:t>
            </a:r>
            <a:r>
              <a:rPr lang="en-US" dirty="0" smtClean="0"/>
              <a:t>theory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Tell how the theory explains one of your gallery artworks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132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106"/>
          <p:cNvSpPr>
            <a:spLocks noGrp="1"/>
          </p:cNvSpPr>
          <p:nvPr>
            <p:ph type="title"/>
          </p:nvPr>
        </p:nvSpPr>
        <p:spPr>
          <a:xfrm>
            <a:off x="677862" y="609600"/>
            <a:ext cx="8596312" cy="1320800"/>
          </a:xfrm>
          <a:prstGeom prst="rect">
            <a:avLst/>
          </a:prstGeom>
        </p:spPr>
        <p:txBody>
          <a:bodyPr wrap="square" lIns="91440" tIns="45720" rIns="91440" bIns="45720" numCol="1" anchor="t"/>
          <a:lstStyle/>
          <a:p>
            <a:pPr marL="0" indent="0" algn="ctr"/>
            <a:r>
              <a:rPr lang="en-US" i="1" dirty="0" smtClean="0"/>
              <a:t>Conclusion</a:t>
            </a:r>
          </a:p>
        </p:txBody>
      </p:sp>
      <p:sp>
        <p:nvSpPr>
          <p:cNvPr id="107" name="Text Box 107"/>
          <p:cNvSpPr>
            <a:spLocks noGrp="1"/>
          </p:cNvSpPr>
          <p:nvPr>
            <p:ph/>
          </p:nvPr>
        </p:nvSpPr>
        <p:spPr>
          <a:xfrm>
            <a:off x="677862" y="1738312"/>
            <a:ext cx="8596312" cy="4303712"/>
          </a:xfrm>
          <a:prstGeom prst="rect">
            <a:avLst/>
          </a:prstGeom>
        </p:spPr>
        <p:txBody>
          <a:bodyPr wrap="square" lIns="91440" tIns="45720" rIns="91440" bIns="45720" numCol="1" anchor="t"/>
          <a:lstStyle/>
          <a:p>
            <a:pPr marL="342900" indent="-342900"/>
            <a:r>
              <a:rPr lang="en-US" sz="2400" dirty="0" smtClean="0"/>
              <a:t>Religion is a huge part of Leonardo Da Vinci’s work.</a:t>
            </a:r>
          </a:p>
          <a:p>
            <a:pPr marL="342900" indent="-342900"/>
            <a:r>
              <a:rPr lang="en-US" sz="2400" dirty="0" smtClean="0"/>
              <a:t>It reflects not only his faith, but also his belief on different events relating to his religion.</a:t>
            </a:r>
          </a:p>
          <a:p>
            <a:pPr marL="342900" indent="-342900"/>
            <a:r>
              <a:rPr lang="en-US" sz="2400" dirty="0" smtClean="0"/>
              <a:t>His real portrayal of different events are largely contribute to the popularity of his work.</a:t>
            </a:r>
          </a:p>
          <a:p>
            <a:pPr marL="342900" indent="-342900"/>
            <a:r>
              <a:rPr lang="en-US" sz="2400" dirty="0" smtClean="0"/>
              <a:t>His work was both authentic and relatable.</a:t>
            </a:r>
          </a:p>
          <a:p>
            <a:pPr marL="342900" indent="-342900"/>
            <a:endParaRPr lang="en-US" sz="2400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>
              <a:buNone/>
            </a:pPr>
            <a:endParaRPr lang="en-US" dirty="0" smtClean="0"/>
          </a:p>
          <a:p>
            <a:pPr marL="342900" indent="-342900">
              <a:buNone/>
            </a:pPr>
            <a:endParaRPr lang="en-US" dirty="0" smtClean="0"/>
          </a:p>
          <a:p>
            <a:pPr marL="342900" indent="-342900">
              <a:buNone/>
            </a:pPr>
            <a:endParaRPr lang="en-US" dirty="0" smtClean="0"/>
          </a:p>
          <a:p>
            <a:pPr marL="342900" indent="-342900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 Box 108"/>
          <p:cNvSpPr>
            <a:spLocks noGrp="1"/>
          </p:cNvSpPr>
          <p:nvPr>
            <p:ph type="title"/>
          </p:nvPr>
        </p:nvSpPr>
        <p:spPr>
          <a:xfrm>
            <a:off x="677862" y="609600"/>
            <a:ext cx="8596312" cy="1320800"/>
          </a:xfrm>
          <a:prstGeom prst="rect">
            <a:avLst/>
          </a:prstGeom>
        </p:spPr>
        <p:txBody>
          <a:bodyPr wrap="square" lIns="91440" tIns="45720" rIns="91440" bIns="45720" numCol="1" anchor="t"/>
          <a:lstStyle/>
          <a:p>
            <a:pPr marL="0" indent="0" algn="ctr"/>
            <a:r>
              <a:rPr lang="en-US" i="1" dirty="0" smtClean="0"/>
              <a:t>References</a:t>
            </a:r>
          </a:p>
        </p:txBody>
      </p:sp>
      <p:sp>
        <p:nvSpPr>
          <p:cNvPr id="109" name="Text Box 109"/>
          <p:cNvSpPr>
            <a:spLocks noGrp="1"/>
          </p:cNvSpPr>
          <p:nvPr>
            <p:ph/>
          </p:nvPr>
        </p:nvSpPr>
        <p:spPr>
          <a:xfrm>
            <a:off x="450850" y="1554162"/>
            <a:ext cx="10288587" cy="4978400"/>
          </a:xfrm>
          <a:prstGeom prst="rect">
            <a:avLst/>
          </a:prstGeom>
        </p:spPr>
        <p:txBody>
          <a:bodyPr wrap="square" lIns="91440" tIns="45720" rIns="91440" bIns="45720" numCol="1" anchor="t"/>
          <a:lstStyle/>
          <a:p>
            <a:pPr marL="0" indent="0">
              <a:buNone/>
            </a:pPr>
            <a:r>
              <a:rPr lang="en-US" dirty="0" smtClean="0"/>
              <a:t>Amazon Prime. (2020). St. John the Baptist by Leonardo da Vinci Fridge Magnet. Retrieved from		 https://www.amazon.com/Baptist-Leonardo-Vinci-Fridge-Magnet/dp/B00BT7VBZ6</a:t>
            </a:r>
          </a:p>
          <a:p>
            <a:pPr marL="0" indent="0">
              <a:buNone/>
            </a:pPr>
            <a:r>
              <a:rPr lang="en-US" dirty="0" smtClean="0"/>
              <a:t>Art.com. (2020). Salvator Mundi by Leonardo da Vinci. Retrieved from </a:t>
            </a:r>
            <a:r>
              <a:rPr lang="en-US" dirty="0" smtClean="0">
                <a:hlinkClick r:id="rId2"/>
              </a:rPr>
              <a:t>https://www.art.com/</a:t>
            </a:r>
            <a:r>
              <a:rPr lang="en-US" dirty="0" smtClean="0"/>
              <a:t>	products/p25844441736-sa-i8036275/salvator-mundi-attributed-to-leonardo-da-vinci.htm</a:t>
            </a:r>
          </a:p>
          <a:p>
            <a:pPr marL="0" indent="0">
              <a:buNone/>
            </a:pPr>
            <a:r>
              <a:rPr lang="en-US" dirty="0" smtClean="0"/>
              <a:t>Emeritus, D. P. Prebles’ Artforms. [VitalSource Bookshelf] </a:t>
            </a:r>
            <a:r>
              <a:rPr dirty="0"/>
              <a:t>Retrieved from https://online.vitalsource.com/#/books/97802059722...</a:t>
            </a:r>
          </a:p>
          <a:p>
            <a:pPr marL="0" indent="0">
              <a:buNone/>
            </a:pPr>
            <a:r>
              <a:rPr lang="en-US" dirty="0" smtClean="0"/>
              <a:t>Fine Art America. (2020). The Last Supper by Leonardo da Vinci. Retrieved from https://	fineartamerica.com/featured/18-the-last-supper-leonardo-da-vinci.html?product=greeting-	card</a:t>
            </a:r>
          </a:p>
          <a:p>
            <a:pPr marL="0" indent="0">
              <a:buNone/>
            </a:pPr>
            <a:r>
              <a:rPr lang="en-US" dirty="0" smtClean="0"/>
              <a:t>Leonardo da Vinci. (2020). Benois Madonna. Retrieved from </a:t>
            </a:r>
            <a:r>
              <a:rPr lang="en-US" dirty="0" smtClean="0">
                <a:hlinkClick r:id="rId3"/>
              </a:rPr>
              <a:t>https://www.leonardodavinci.net/</a:t>
            </a:r>
            <a:r>
              <a:rPr lang="en-US" dirty="0" smtClean="0"/>
              <a:t>	benois-madonna.jsp</a:t>
            </a:r>
          </a:p>
          <a:p>
            <a:pPr marL="0" indent="0">
              <a:buNone/>
            </a:pPr>
            <a:r>
              <a:rPr lang="en-US" dirty="0" smtClean="0"/>
              <a:t>The National Gallery. (2020). The Virgin Rocks by Leonardo da Vinci. Retrieved from https://	www.nationalgallery.org.uk/paintings/leonardo-da-vinci-the-virgin-of-the-rocks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 Box 84"/>
          <p:cNvSpPr>
            <a:spLocks noGrp="1"/>
          </p:cNvSpPr>
          <p:nvPr>
            <p:ph type="title"/>
          </p:nvPr>
        </p:nvSpPr>
        <p:spPr>
          <a:xfrm>
            <a:off x="677862" y="609600"/>
            <a:ext cx="8596312" cy="1320800"/>
          </a:xfrm>
          <a:prstGeom prst="rect">
            <a:avLst/>
          </a:prstGeom>
        </p:spPr>
        <p:txBody>
          <a:bodyPr wrap="square" lIns="91440" tIns="45720" rIns="91440" bIns="45720" numCol="1" anchor="t"/>
          <a:lstStyle/>
          <a:p>
            <a:pPr marL="0" indent="0" algn="ctr"/>
            <a:r>
              <a:rPr lang="en-US" sz="3200" dirty="0" smtClean="0"/>
              <a:t>High Renaissance Art Introduction</a:t>
            </a:r>
          </a:p>
        </p:txBody>
      </p:sp>
      <p:sp>
        <p:nvSpPr>
          <p:cNvPr id="85" name="Text Box 85"/>
          <p:cNvSpPr>
            <a:spLocks noGrp="1"/>
          </p:cNvSpPr>
          <p:nvPr>
            <p:ph/>
          </p:nvPr>
        </p:nvSpPr>
        <p:spPr>
          <a:xfrm>
            <a:off x="677862" y="1520825"/>
            <a:ext cx="9598025" cy="4762500"/>
          </a:xfrm>
          <a:prstGeom prst="rect">
            <a:avLst/>
          </a:prstGeom>
        </p:spPr>
        <p:txBody>
          <a:bodyPr wrap="square" lIns="91440" tIns="45720" rIns="91440" bIns="45720" numCol="1" anchor="t"/>
          <a:lstStyle/>
          <a:p>
            <a:pPr marL="342900" indent="-342900"/>
            <a:endParaRPr lang="en-US" sz="2400" dirty="0" smtClean="0"/>
          </a:p>
          <a:p>
            <a:pPr marL="342900" indent="-342900"/>
            <a:r>
              <a:rPr lang="en-US" sz="2400" dirty="0" smtClean="0"/>
              <a:t>Religion was one of the most famous themes in the renaissance period.</a:t>
            </a:r>
          </a:p>
          <a:p>
            <a:pPr marL="342900" indent="-342900"/>
            <a:r>
              <a:rPr lang="en-US" sz="2400" dirty="0" smtClean="0"/>
              <a:t>It allowed a painters such as Leonardo Da Vinci to express their feelings and emotions towards different aspects of religion through their paintings.</a:t>
            </a:r>
          </a:p>
          <a:p>
            <a:pPr marL="342900" indent="-342900"/>
            <a:r>
              <a:rPr lang="en-US" sz="2400" dirty="0" smtClean="0"/>
              <a:t>It was motivated by the accurate portrayal of classical monuments in a lifelike manner through naturalism, Leonardo Da Vinci portrayed different aspects of religion.</a:t>
            </a:r>
          </a:p>
          <a:p>
            <a:pPr marL="342900" indent="-342900"/>
            <a:r>
              <a:rPr lang="en-US" sz="2400" dirty="0" smtClean="0"/>
              <a:t>Therefore, religion promoted both Leonardo Da Vinci’s artwork and his faith as a strong Catholic Christian.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Box 90"/>
          <p:cNvSpPr>
            <a:spLocks noGrp="1"/>
          </p:cNvSpPr>
          <p:nvPr>
            <p:ph type="title"/>
          </p:nvPr>
        </p:nvSpPr>
        <p:spPr>
          <a:xfrm>
            <a:off x="929322" y="362265"/>
            <a:ext cx="8596312" cy="2247265"/>
          </a:xfrm>
          <a:prstGeom prst="rect">
            <a:avLst/>
          </a:prstGeom>
        </p:spPr>
        <p:txBody>
          <a:bodyPr wrap="square" lIns="91440" tIns="45720" rIns="91440" bIns="45720" numCol="1" anchor="t"/>
          <a:lstStyle/>
          <a:p>
            <a:pPr marL="0" indent="0" algn="ctr"/>
            <a:r>
              <a:rPr lang="en-US" sz="2800" i="1" dirty="0" smtClean="0"/>
              <a:t>The Last Supper</a:t>
            </a:r>
            <a:br>
              <a:rPr lang="en-US" sz="2800" i="1" dirty="0" smtClean="0"/>
            </a:br>
            <a:r>
              <a:rPr lang="en-US" sz="2800" dirty="0" smtClean="0"/>
              <a:t>Leonardo Da Vinci</a:t>
            </a:r>
            <a:br>
              <a:rPr lang="en-US" sz="2800" dirty="0" smtClean="0"/>
            </a:br>
            <a:r>
              <a:rPr lang="en-US" sz="2800" dirty="0" smtClean="0"/>
              <a:t>1498</a:t>
            </a:r>
            <a:br>
              <a:rPr lang="en-US" sz="2800" dirty="0" smtClean="0"/>
            </a:br>
            <a:r>
              <a:rPr lang="en-US" sz="2800" dirty="0" smtClean="0"/>
              <a:t>Mural Painting</a:t>
            </a:r>
          </a:p>
        </p:txBody>
      </p:sp>
      <p:sp>
        <p:nvSpPr>
          <p:cNvPr id="91" name="Text Box 91"/>
          <p:cNvSpPr>
            <a:spLocks noGrp="1"/>
          </p:cNvSpPr>
          <p:nvPr>
            <p:ph/>
          </p:nvPr>
        </p:nvSpPr>
        <p:spPr>
          <a:xfrm>
            <a:off x="655002" y="2217419"/>
            <a:ext cx="9582150" cy="3984625"/>
          </a:xfrm>
          <a:prstGeom prst="rect">
            <a:avLst/>
          </a:prstGeom>
        </p:spPr>
        <p:txBody>
          <a:bodyPr wrap="square" lIns="91440" tIns="45720" rIns="91440" bIns="45720" numCol="1" anchor="t"/>
          <a:lstStyle/>
          <a:p>
            <a:pPr marL="342900" indent="-342900"/>
            <a:r>
              <a:rPr lang="en-US" dirty="0" smtClean="0"/>
              <a:t>“The Last Supper” is Leonardo Da Vinci’s artwork drawn in 1498.</a:t>
            </a:r>
          </a:p>
          <a:p>
            <a:pPr marL="342900" indent="-342900"/>
            <a:r>
              <a:rPr lang="en-US" dirty="0" smtClean="0"/>
              <a:t>Leonardo made the image of the last supper lifelike portraying a more human inspired drama.</a:t>
            </a:r>
          </a:p>
          <a:p>
            <a:pPr marL="342900" indent="-342900"/>
            <a:r>
              <a:rPr lang="en-US" dirty="0" smtClean="0"/>
              <a:t>He focused on showing people on the idea of Jesus getting betrayed by one of his disciples.</a:t>
            </a:r>
          </a:p>
          <a:p>
            <a:pPr marL="342900" indent="-342900"/>
            <a:endParaRPr lang="en-US" dirty="0" smtClean="0"/>
          </a:p>
        </p:txBody>
      </p:sp>
      <p:pic>
        <p:nvPicPr>
          <p:cNvPr id="92" name="Picture 92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3038475" y="3708400"/>
            <a:ext cx="5241925" cy="29051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1639" y="6542843"/>
            <a:ext cx="1713390" cy="315157"/>
          </a:xfrm>
        </p:spPr>
        <p:txBody>
          <a:bodyPr/>
          <a:lstStyle/>
          <a:p>
            <a:r>
              <a:rPr lang="en-US" sz="900" dirty="0" smtClean="0"/>
              <a:t>Da Vinci, 1498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2" y="426720"/>
            <a:ext cx="8596312" cy="579120"/>
          </a:xfrm>
        </p:spPr>
        <p:txBody>
          <a:bodyPr/>
          <a:lstStyle/>
          <a:p>
            <a:pPr algn="ctr"/>
            <a:r>
              <a:rPr lang="en-US" sz="2800" i="1" dirty="0" smtClean="0"/>
              <a:t>The Last Supper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62" y="1264920"/>
            <a:ext cx="8596312" cy="38814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700" dirty="0" smtClean="0"/>
              <a:t>Visual Elements:</a:t>
            </a:r>
          </a:p>
          <a:p>
            <a:pPr lvl="0"/>
            <a:r>
              <a:rPr lang="en-US" sz="1700" dirty="0"/>
              <a:t>Line: V</a:t>
            </a:r>
            <a:r>
              <a:rPr lang="en-US" sz="1700" dirty="0" smtClean="0"/>
              <a:t>ertical lines. The windows, doors, and interior wall paintings are vertical, hence leading the eye into an expression and arousal of inquietude and exaltation emotions.  </a:t>
            </a:r>
            <a:endParaRPr lang="en-US" sz="1700" dirty="0"/>
          </a:p>
          <a:p>
            <a:pPr lvl="0"/>
            <a:r>
              <a:rPr lang="en-US" sz="1700" dirty="0"/>
              <a:t>Shape: T</a:t>
            </a:r>
            <a:r>
              <a:rPr lang="en-US" sz="1700" dirty="0" smtClean="0"/>
              <a:t>here are rectangular windows, walls,  and doors. The disciples’ heads also form depict spherical shapes.   </a:t>
            </a:r>
            <a:endParaRPr lang="en-US" sz="1700" dirty="0"/>
          </a:p>
          <a:p>
            <a:pPr lvl="0"/>
            <a:r>
              <a:rPr lang="en-US" sz="1700" dirty="0"/>
              <a:t>Light: </a:t>
            </a:r>
            <a:r>
              <a:rPr lang="en-US" sz="1700" dirty="0" smtClean="0"/>
              <a:t>There is a single source of light; outside sky that penetrates the room. The light is contrasting.</a:t>
            </a:r>
            <a:endParaRPr lang="en-US" sz="1700" dirty="0"/>
          </a:p>
          <a:p>
            <a:pPr lvl="0"/>
            <a:r>
              <a:rPr lang="en-US" sz="1700" dirty="0"/>
              <a:t>Color: </a:t>
            </a:r>
            <a:r>
              <a:rPr lang="en-US" sz="1700" dirty="0" smtClean="0"/>
              <a:t>Red-orange, blue, orange, and yellow-green. The colors are muted. Yes, a combination of primary hue and tertiary hues?</a:t>
            </a:r>
            <a:endParaRPr lang="en-US" sz="1700" dirty="0"/>
          </a:p>
          <a:p>
            <a:pPr lvl="0"/>
            <a:r>
              <a:rPr lang="en-US" sz="1700" dirty="0"/>
              <a:t>Texture: L</a:t>
            </a:r>
            <a:r>
              <a:rPr lang="en-US" sz="1700" dirty="0" smtClean="0"/>
              <a:t>acy on the gowns of the disciples.</a:t>
            </a:r>
            <a:endParaRPr lang="en-US" sz="1700" dirty="0"/>
          </a:p>
          <a:p>
            <a:pPr lvl="0"/>
            <a:r>
              <a:rPr lang="en-US" sz="1700" dirty="0"/>
              <a:t>Mass: T</a:t>
            </a:r>
            <a:r>
              <a:rPr lang="en-US" sz="1700" dirty="0" smtClean="0"/>
              <a:t>he art is heavier at the back where dark colors have been used immensely. </a:t>
            </a:r>
            <a:endParaRPr lang="en-US" sz="1700" dirty="0"/>
          </a:p>
          <a:p>
            <a:pPr lvl="0"/>
            <a:r>
              <a:rPr lang="en-US" sz="1700" dirty="0"/>
              <a:t>Time: D</a:t>
            </a:r>
            <a:r>
              <a:rPr lang="en-US" sz="1700" dirty="0" smtClean="0"/>
              <a:t>aytime because the sky is still bright.</a:t>
            </a:r>
            <a:endParaRPr lang="en-US" sz="1700" dirty="0"/>
          </a:p>
          <a:p>
            <a:pPr lvl="0"/>
            <a:r>
              <a:rPr lang="en-US" sz="1700" dirty="0"/>
              <a:t>Motion: D</a:t>
            </a:r>
            <a:r>
              <a:rPr lang="en-US" sz="1700" dirty="0" smtClean="0"/>
              <a:t>isciples coalescing towards each other hence forming two groups leaving Jesus at the center.  </a:t>
            </a:r>
            <a:endParaRPr lang="en-US" sz="1700" dirty="0"/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45913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i="1" dirty="0"/>
              <a:t>The Last Supper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Design Principles:</a:t>
            </a:r>
          </a:p>
          <a:p>
            <a:pPr lvl="0"/>
            <a:r>
              <a:rPr lang="en-US" dirty="0"/>
              <a:t>Unity: V</a:t>
            </a:r>
            <a:r>
              <a:rPr lang="en-US" dirty="0" smtClean="0"/>
              <a:t>isual unity is portrayed by the seeming consultative mood of the disciples. </a:t>
            </a:r>
          </a:p>
          <a:p>
            <a:pPr lvl="0"/>
            <a:r>
              <a:rPr lang="en-US" dirty="0" smtClean="0"/>
              <a:t>Variety</a:t>
            </a:r>
            <a:r>
              <a:rPr lang="en-US" dirty="0"/>
              <a:t>: D</a:t>
            </a:r>
            <a:r>
              <a:rPr lang="en-US" dirty="0" smtClean="0"/>
              <a:t>ifferent colors of the robes worn by the disciples issues multiplicity. </a:t>
            </a:r>
            <a:endParaRPr lang="en-US" dirty="0"/>
          </a:p>
          <a:p>
            <a:pPr lvl="0"/>
            <a:r>
              <a:rPr lang="en-US" dirty="0"/>
              <a:t>Balance: E</a:t>
            </a:r>
            <a:r>
              <a:rPr lang="en-US" dirty="0" smtClean="0"/>
              <a:t>lements are distributed uniformly in the paint hence a bilateral symmetry. </a:t>
            </a:r>
            <a:endParaRPr lang="en-US" dirty="0"/>
          </a:p>
          <a:p>
            <a:pPr lvl="0"/>
            <a:r>
              <a:rPr lang="en-US" dirty="0"/>
              <a:t>Emphasis: </a:t>
            </a:r>
            <a:r>
              <a:rPr lang="en-US" dirty="0" smtClean="0"/>
              <a:t>Jesus’ lone figure at the center of the table is the center of interest.</a:t>
            </a:r>
            <a:endParaRPr lang="en-US" dirty="0"/>
          </a:p>
          <a:p>
            <a:pPr lvl="0"/>
            <a:r>
              <a:rPr lang="en-US" dirty="0"/>
              <a:t>Directional forces: R</a:t>
            </a:r>
            <a:r>
              <a:rPr lang="en-US" dirty="0" smtClean="0"/>
              <a:t>andom visual flow.</a:t>
            </a:r>
            <a:endParaRPr lang="en-US" dirty="0"/>
          </a:p>
          <a:p>
            <a:pPr lvl="0"/>
            <a:r>
              <a:rPr lang="en-US" dirty="0"/>
              <a:t>Contrast: B</a:t>
            </a:r>
            <a:r>
              <a:rPr lang="en-US" dirty="0" smtClean="0"/>
              <a:t>right light from the distant hills attempts to brighten in between the dark walls.</a:t>
            </a:r>
            <a:endParaRPr lang="en-US" dirty="0"/>
          </a:p>
          <a:p>
            <a:pPr lvl="0"/>
            <a:r>
              <a:rPr lang="en-US" dirty="0"/>
              <a:t>Repetition &amp; rhythm: </a:t>
            </a:r>
            <a:r>
              <a:rPr lang="en-US" dirty="0" smtClean="0"/>
              <a:t> The rectangular dark paintings in the room and windows and the door creates contrasting rhythms.</a:t>
            </a:r>
            <a:endParaRPr lang="en-US" dirty="0"/>
          </a:p>
          <a:p>
            <a:pPr lvl="0"/>
            <a:r>
              <a:rPr lang="en-US" dirty="0"/>
              <a:t>Scale &amp; proportion</a:t>
            </a:r>
            <a:r>
              <a:rPr lang="en-US" dirty="0" smtClean="0"/>
              <a:t>: Scale of the disciples matches the room they occupy.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57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 Box 86"/>
          <p:cNvSpPr>
            <a:spLocks noGrp="1"/>
          </p:cNvSpPr>
          <p:nvPr>
            <p:ph type="title"/>
          </p:nvPr>
        </p:nvSpPr>
        <p:spPr>
          <a:xfrm>
            <a:off x="677862" y="413703"/>
            <a:ext cx="8596312" cy="1320800"/>
          </a:xfrm>
          <a:prstGeom prst="rect">
            <a:avLst/>
          </a:prstGeom>
        </p:spPr>
        <p:txBody>
          <a:bodyPr wrap="square" lIns="91440" tIns="45720" rIns="91440" bIns="45720" numCol="1" anchor="t"/>
          <a:lstStyle/>
          <a:p>
            <a:pPr marL="0" indent="0" algn="ctr"/>
            <a:r>
              <a:rPr lang="en-US" sz="2800" i="1" dirty="0" smtClean="0"/>
              <a:t>The Virgin of the Rocks</a:t>
            </a:r>
            <a:br>
              <a:rPr lang="en-US" sz="2800" i="1" dirty="0" smtClean="0"/>
            </a:br>
            <a:r>
              <a:rPr lang="en-US" sz="2800" dirty="0" smtClean="0"/>
              <a:t>Leonardo Da Vinci</a:t>
            </a:r>
            <a:br>
              <a:rPr lang="en-US" sz="2800" dirty="0" smtClean="0"/>
            </a:br>
            <a:r>
              <a:rPr lang="en-US" sz="2800" dirty="0" smtClean="0"/>
              <a:t>1483-1486</a:t>
            </a:r>
            <a:br>
              <a:rPr lang="en-US" sz="2800" dirty="0" smtClean="0"/>
            </a:br>
            <a:r>
              <a:rPr lang="en-US" sz="2800" dirty="0" smtClean="0"/>
              <a:t>Oil Painting</a:t>
            </a:r>
            <a:endParaRPr lang="en-US" sz="2800" i="1" dirty="0" smtClean="0"/>
          </a:p>
        </p:txBody>
      </p:sp>
      <p:sp>
        <p:nvSpPr>
          <p:cNvPr id="87" name="Text Box 87"/>
          <p:cNvSpPr>
            <a:spLocks noGrp="1"/>
          </p:cNvSpPr>
          <p:nvPr>
            <p:ph/>
          </p:nvPr>
        </p:nvSpPr>
        <p:spPr>
          <a:xfrm>
            <a:off x="677862" y="2140585"/>
            <a:ext cx="10025062" cy="2431415"/>
          </a:xfrm>
          <a:prstGeom prst="rect">
            <a:avLst/>
          </a:prstGeom>
        </p:spPr>
        <p:txBody>
          <a:bodyPr wrap="square" lIns="91440" tIns="45720" rIns="91440" bIns="45720" numCol="1" anchor="t"/>
          <a:lstStyle/>
          <a:p>
            <a:pPr marL="342900" indent="-342900"/>
            <a:r>
              <a:rPr lang="en-US" sz="1700" dirty="0" smtClean="0"/>
              <a:t>The painting was drawn in 1483-1486.</a:t>
            </a:r>
          </a:p>
          <a:p>
            <a:pPr marL="342900" indent="-342900"/>
            <a:r>
              <a:rPr lang="en-US" sz="1700" dirty="0" smtClean="0"/>
              <a:t>It was an oil to panel painting which described angel Uriel, John the Baptist, Madonna and baby Jesus in a setting filled with rocks, which gives the painting its name.</a:t>
            </a:r>
          </a:p>
          <a:p>
            <a:pPr marL="342900" indent="-342900"/>
            <a:r>
              <a:rPr lang="en-US" sz="1700" dirty="0" smtClean="0"/>
              <a:t>It largely portrays Leonardo’s understanding of the religion together with the significant bodies associated with it. </a:t>
            </a:r>
          </a:p>
          <a:p>
            <a:pPr marL="342900" indent="-342900"/>
            <a:endParaRPr lang="en-US" sz="1700" dirty="0" smtClean="0"/>
          </a:p>
        </p:txBody>
      </p:sp>
      <p:pic>
        <p:nvPicPr>
          <p:cNvPr id="88" name="Picture 88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3781333" y="3609040"/>
            <a:ext cx="5253037" cy="26733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38164" y="6492875"/>
            <a:ext cx="6297612" cy="365125"/>
          </a:xfrm>
        </p:spPr>
        <p:txBody>
          <a:bodyPr/>
          <a:lstStyle/>
          <a:p>
            <a:r>
              <a:rPr lang="en-US" sz="900" dirty="0" smtClean="0"/>
              <a:t>Da Vinci, 1483-1486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i="1" dirty="0" smtClean="0"/>
              <a:t>The Virgin of the Rocks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602" y="1634807"/>
            <a:ext cx="8596312" cy="45145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700" dirty="0" smtClean="0"/>
              <a:t>Visual Elements:</a:t>
            </a:r>
          </a:p>
          <a:p>
            <a:pPr lvl="0"/>
            <a:r>
              <a:rPr lang="en-US" sz="1700" dirty="0" smtClean="0"/>
              <a:t>Line</a:t>
            </a:r>
            <a:r>
              <a:rPr lang="en-US" sz="1700" dirty="0"/>
              <a:t>: C</a:t>
            </a:r>
            <a:r>
              <a:rPr lang="en-US" sz="1700" dirty="0" smtClean="0"/>
              <a:t>urved lines as depicted on the hips and rock pinnacles. The application </a:t>
            </a:r>
            <a:r>
              <a:rPr lang="en-US" sz="1700" dirty="0"/>
              <a:t>of paint shows </a:t>
            </a:r>
            <a:r>
              <a:rPr lang="en-US" sz="1700" dirty="0" smtClean="0"/>
              <a:t>compassion and humility of Mary by choosing to sit on the ground despite being regarded as a queen. </a:t>
            </a:r>
            <a:endParaRPr lang="en-US" sz="1700" dirty="0"/>
          </a:p>
          <a:p>
            <a:pPr lvl="0"/>
            <a:r>
              <a:rPr lang="en-US" sz="1700" dirty="0" smtClean="0"/>
              <a:t>Shape</a:t>
            </a:r>
            <a:r>
              <a:rPr lang="en-US" sz="1700" dirty="0"/>
              <a:t>: </a:t>
            </a:r>
            <a:r>
              <a:rPr lang="en-US" sz="1700" dirty="0" smtClean="0"/>
              <a:t>Shapeless rocks towering above Mary and the infants.</a:t>
            </a:r>
            <a:endParaRPr lang="en-US" sz="1700" dirty="0"/>
          </a:p>
          <a:p>
            <a:pPr lvl="0"/>
            <a:r>
              <a:rPr lang="en-US" sz="1700" dirty="0"/>
              <a:t>Light</a:t>
            </a:r>
            <a:r>
              <a:rPr lang="en-US" sz="1700" dirty="0" smtClean="0"/>
              <a:t>: The </a:t>
            </a:r>
            <a:r>
              <a:rPr lang="en-US" sz="1700" dirty="0"/>
              <a:t>figures </a:t>
            </a:r>
            <a:r>
              <a:rPr lang="en-US" sz="1700" dirty="0" smtClean="0"/>
              <a:t>are illuminated </a:t>
            </a:r>
            <a:r>
              <a:rPr lang="en-US" sz="1700" dirty="0"/>
              <a:t>by light falling from the top-left of the picture.  </a:t>
            </a:r>
          </a:p>
          <a:p>
            <a:pPr lvl="0"/>
            <a:r>
              <a:rPr lang="en-US" sz="1700" dirty="0"/>
              <a:t>Color: V</a:t>
            </a:r>
            <a:r>
              <a:rPr lang="en-US" sz="1700" dirty="0" smtClean="0"/>
              <a:t>egetation-based dark green. Tertiary hues. </a:t>
            </a:r>
          </a:p>
          <a:p>
            <a:pPr lvl="0"/>
            <a:r>
              <a:rPr lang="en-US" sz="1700" dirty="0" smtClean="0"/>
              <a:t>Texture</a:t>
            </a:r>
            <a:r>
              <a:rPr lang="en-US" sz="1700" dirty="0"/>
              <a:t>: </a:t>
            </a:r>
            <a:r>
              <a:rPr lang="en-US" sz="1700" dirty="0" smtClean="0"/>
              <a:t>Opaque vegetation colors provided </a:t>
            </a:r>
            <a:r>
              <a:rPr lang="en-US" sz="1700" dirty="0"/>
              <a:t>earthy </a:t>
            </a:r>
            <a:r>
              <a:rPr lang="en-US" sz="1700" dirty="0" smtClean="0"/>
              <a:t>rock tones.</a:t>
            </a:r>
            <a:endParaRPr lang="en-US" sz="1700" dirty="0"/>
          </a:p>
          <a:p>
            <a:pPr lvl="0"/>
            <a:r>
              <a:rPr lang="en-US" sz="1700" dirty="0"/>
              <a:t>Mass: E</a:t>
            </a:r>
            <a:r>
              <a:rPr lang="en-US" sz="1700" dirty="0" smtClean="0"/>
              <a:t>venly distributed throughout. </a:t>
            </a:r>
            <a:endParaRPr lang="en-US" sz="1700" dirty="0"/>
          </a:p>
          <a:p>
            <a:pPr lvl="0"/>
            <a:r>
              <a:rPr lang="en-US" sz="1700" dirty="0"/>
              <a:t>Time: S</a:t>
            </a:r>
            <a:r>
              <a:rPr lang="en-US" sz="1700" dirty="0" smtClean="0"/>
              <a:t>eems to be night-time because there is an unnatural source of light.</a:t>
            </a:r>
            <a:endParaRPr lang="en-US" sz="1700" dirty="0"/>
          </a:p>
          <a:p>
            <a:pPr lvl="0"/>
            <a:r>
              <a:rPr lang="en-US" sz="1700" dirty="0"/>
              <a:t>Motion: N</a:t>
            </a:r>
            <a:r>
              <a:rPr lang="en-US" sz="1700" dirty="0" smtClean="0"/>
              <a:t>o motion depicted. General calmness.</a:t>
            </a:r>
            <a:endParaRPr lang="en-US" sz="17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13705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i="1" dirty="0"/>
              <a:t>The Virgin of the Rocks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6336" y="1397107"/>
            <a:ext cx="8596312" cy="38814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700" dirty="0" smtClean="0"/>
              <a:t>Design Principles:</a:t>
            </a:r>
          </a:p>
          <a:p>
            <a:pPr lvl="0"/>
            <a:r>
              <a:rPr lang="en-US" sz="1700" dirty="0"/>
              <a:t>Unity: H</a:t>
            </a:r>
            <a:r>
              <a:rPr lang="en-US" sz="1700" dirty="0" smtClean="0"/>
              <a:t>ead positions </a:t>
            </a:r>
            <a:r>
              <a:rPr lang="en-US" sz="1700" dirty="0"/>
              <a:t>for John the Baptist, Madonna and baby </a:t>
            </a:r>
            <a:r>
              <a:rPr lang="en-US" sz="1700" dirty="0" smtClean="0"/>
              <a:t>Jesus are all focused on something not captured in the paint. </a:t>
            </a:r>
            <a:r>
              <a:rPr lang="en-US" sz="1700" dirty="0"/>
              <a:t>I</a:t>
            </a:r>
            <a:r>
              <a:rPr lang="en-US" sz="1700" dirty="0" smtClean="0"/>
              <a:t>t presents a conceptual unity.  </a:t>
            </a:r>
          </a:p>
          <a:p>
            <a:pPr lvl="0"/>
            <a:r>
              <a:rPr lang="en-US" sz="1700" dirty="0" smtClean="0"/>
              <a:t>Variety</a:t>
            </a:r>
            <a:r>
              <a:rPr lang="en-US" sz="1700" dirty="0"/>
              <a:t>: T</a:t>
            </a:r>
            <a:r>
              <a:rPr lang="en-US" sz="1700" dirty="0" smtClean="0"/>
              <a:t>he rocks and distant hills create some invigoration .</a:t>
            </a:r>
            <a:endParaRPr lang="en-US" sz="1700" dirty="0"/>
          </a:p>
          <a:p>
            <a:pPr lvl="0"/>
            <a:r>
              <a:rPr lang="en-US" sz="1700" dirty="0"/>
              <a:t>Balance: O</a:t>
            </a:r>
            <a:r>
              <a:rPr lang="en-US" sz="1700" dirty="0" smtClean="0"/>
              <a:t>bjects concentrated in the middle hence a formal symmetry.</a:t>
            </a:r>
            <a:endParaRPr lang="en-US" sz="1700" dirty="0"/>
          </a:p>
          <a:p>
            <a:pPr lvl="0"/>
            <a:r>
              <a:rPr lang="en-US" sz="1700" dirty="0"/>
              <a:t>Emphasis: T</a:t>
            </a:r>
            <a:r>
              <a:rPr lang="en-US" sz="1700" dirty="0" smtClean="0"/>
              <a:t>he laid-back facial expression of Madonna provides the necessary interest. </a:t>
            </a:r>
            <a:endParaRPr lang="en-US" sz="1700" dirty="0"/>
          </a:p>
          <a:p>
            <a:pPr lvl="0"/>
            <a:r>
              <a:rPr lang="en-US" sz="1700" dirty="0"/>
              <a:t>Directional forces:  V</a:t>
            </a:r>
            <a:r>
              <a:rPr lang="en-US" sz="1700" dirty="0" smtClean="0"/>
              <a:t>ertical orientation.</a:t>
            </a:r>
            <a:endParaRPr lang="en-US" sz="1700" dirty="0"/>
          </a:p>
          <a:p>
            <a:pPr lvl="0"/>
            <a:r>
              <a:rPr lang="en-US" sz="1700" dirty="0"/>
              <a:t>Contrast: T</a:t>
            </a:r>
            <a:r>
              <a:rPr lang="en-US" sz="1700" dirty="0" smtClean="0"/>
              <a:t>he bright blue distant rocks contrast the dominant color of the rocks immediately behind Madonna.  </a:t>
            </a:r>
            <a:endParaRPr lang="en-US" sz="1700" dirty="0"/>
          </a:p>
          <a:p>
            <a:pPr lvl="0"/>
            <a:r>
              <a:rPr lang="en-US" sz="1700" dirty="0"/>
              <a:t>Repetition &amp; </a:t>
            </a:r>
            <a:r>
              <a:rPr lang="en-US" sz="1700" dirty="0" err="1" smtClean="0"/>
              <a:t>rhythm:The</a:t>
            </a:r>
            <a:r>
              <a:rPr lang="en-US" sz="1700" dirty="0" smtClean="0"/>
              <a:t> dominant color and shapes of the rocks creates rhythmical visual sense.</a:t>
            </a:r>
            <a:endParaRPr lang="en-US" sz="1700" dirty="0"/>
          </a:p>
          <a:p>
            <a:pPr lvl="0"/>
            <a:r>
              <a:rPr lang="en-US" sz="1700" dirty="0"/>
              <a:t>Scale &amp; proportion: </a:t>
            </a:r>
            <a:r>
              <a:rPr lang="en-US" sz="1700" dirty="0" smtClean="0"/>
              <a:t>Madonna matches the scale of rocks behind her but diminishes that of the two boys.</a:t>
            </a:r>
            <a:endParaRPr lang="en-US" sz="17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7736573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FFFFFF"/>
      </a:accent3>
      <a:accent4>
        <a:srgbClr val="F496CB"/>
      </a:accent4>
      <a:accent5>
        <a:srgbClr val="BC356F"/>
      </a:accent5>
      <a:accent6>
        <a:srgbClr val="FFFFFF"/>
      </a:accent6>
      <a:hlink>
        <a:srgbClr val="EF5285"/>
      </a:hlink>
      <a:folHlink>
        <a:srgbClr val="F77F9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Office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FFFFFF"/>
      </a:accent3>
      <a:accent4>
        <a:srgbClr val="F496CB"/>
      </a:accent4>
      <a:accent5>
        <a:srgbClr val="BC356F"/>
      </a:accent5>
      <a:accent6>
        <a:srgbClr val="FFFFFF"/>
      </a:accent6>
      <a:hlink>
        <a:srgbClr val="EF5285"/>
      </a:hlink>
      <a:folHlink>
        <a:srgbClr val="F77F9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Office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FFFFFF"/>
      </a:accent3>
      <a:accent4>
        <a:srgbClr val="F496CB"/>
      </a:accent4>
      <a:accent5>
        <a:srgbClr val="BC356F"/>
      </a:accent5>
      <a:accent6>
        <a:srgbClr val="FFFFFF"/>
      </a:accent6>
      <a:hlink>
        <a:srgbClr val="EF5285"/>
      </a:hlink>
      <a:folHlink>
        <a:srgbClr val="F77F9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Office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FFFFFF"/>
      </a:accent3>
      <a:accent4>
        <a:srgbClr val="F496CB"/>
      </a:accent4>
      <a:accent5>
        <a:srgbClr val="BC356F"/>
      </a:accent5>
      <a:accent6>
        <a:srgbClr val="FFFFFF"/>
      </a:accent6>
      <a:hlink>
        <a:srgbClr val="EF5285"/>
      </a:hlink>
      <a:folHlink>
        <a:srgbClr val="F77F9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2C3C43"/>
    </a:dk2>
    <a:lt2>
      <a:srgbClr val="EBEBEB"/>
    </a:lt2>
    <a:accent1>
      <a:srgbClr val="F496CB"/>
    </a:accent1>
    <a:accent2>
      <a:srgbClr val="BC356F"/>
    </a:accent2>
    <a:accent3>
      <a:srgbClr val="FFFFFF"/>
    </a:accent3>
    <a:accent4>
      <a:srgbClr val="F496CB"/>
    </a:accent4>
    <a:accent5>
      <a:srgbClr val="BC356F"/>
    </a:accent5>
    <a:accent6>
      <a:srgbClr val="FFFFFF"/>
    </a:accent6>
    <a:hlink>
      <a:srgbClr val="EF5285"/>
    </a:hlink>
    <a:folHlink>
      <a:srgbClr val="F77F9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1925</Words>
  <Application>Microsoft Office PowerPoint</Application>
  <PresentationFormat>Widescreen</PresentationFormat>
  <Paragraphs>259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ＭＳ Ｐゴシック</vt:lpstr>
      <vt:lpstr>Arial</vt:lpstr>
      <vt:lpstr>Calibri</vt:lpstr>
      <vt:lpstr>Trebuchet MS</vt:lpstr>
      <vt:lpstr>Wingdings 3</vt:lpstr>
      <vt:lpstr>Default Design</vt:lpstr>
      <vt:lpstr>Default Design</vt:lpstr>
      <vt:lpstr>Default Design</vt:lpstr>
      <vt:lpstr>Default Design</vt:lpstr>
      <vt:lpstr>Art Gallery</vt:lpstr>
      <vt:lpstr>High Renaissance Art Introduction </vt:lpstr>
      <vt:lpstr>High Renaissance Art Introduction</vt:lpstr>
      <vt:lpstr>The Last Supper Leonardo Da Vinci 1498 Mural Painting</vt:lpstr>
      <vt:lpstr>The Last Supper</vt:lpstr>
      <vt:lpstr>The Last Supper</vt:lpstr>
      <vt:lpstr>The Virgin of the Rocks Leonardo Da Vinci 1483-1486 Oil Painting</vt:lpstr>
      <vt:lpstr>The Virgin of the Rocks</vt:lpstr>
      <vt:lpstr>The Virgin of the Rocks</vt:lpstr>
      <vt:lpstr>Madonna of the Carnation Leonardo Da Vinci 1478-1480 Oil Painting</vt:lpstr>
      <vt:lpstr>Madonna of the Carnation</vt:lpstr>
      <vt:lpstr>Madonna of the Carnation</vt:lpstr>
      <vt:lpstr>Salvator Mundi Leonardo Da Vinci 1513 Oil Painting</vt:lpstr>
      <vt:lpstr>Salvator Mundi </vt:lpstr>
      <vt:lpstr>Salvator Mundi</vt:lpstr>
      <vt:lpstr>Saint John the Baptist Leonardo Da Vinci 1513-1516 Oil Painting</vt:lpstr>
      <vt:lpstr>Saint John the Baptist</vt:lpstr>
      <vt:lpstr>Saint John the Baptist</vt:lpstr>
      <vt:lpstr>Formal Art Criticism Theories </vt:lpstr>
      <vt:lpstr>Contextual Art Criticism Theory </vt:lpstr>
      <vt:lpstr>Expressive Art Criticism Theories </vt:lpstr>
      <vt:lpstr>Conclusion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Gallery</dc:title>
  <dc:creator>Harris, Cassandra Y CTR/QuantiTech</dc:creator>
  <cp:lastModifiedBy>Harris, Cassandra Y CTR/QuantiTech</cp:lastModifiedBy>
  <cp:revision>69</cp:revision>
  <dcterms:modified xsi:type="dcterms:W3CDTF">2020-04-24T18:59:51Z</dcterms:modified>
</cp:coreProperties>
</file>