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FAACE-A7B4-604F-9B58-4596C8DF9B5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6D4B83-E7D8-7A45-8C53-40EC8AB88DD0}">
      <dgm:prSet custT="1"/>
      <dgm:spPr>
        <a:xfrm>
          <a:off x="216965" y="901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rtl="0"/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1. Have a shared purpose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87E8C866-68DD-4A4B-9C56-5A3F0478E2F6}" type="parTrans" cxnId="{2BF1572E-5F21-2147-BB98-2B5432EFDD82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8B5E1DC3-4AFD-2F40-8A09-4D0259604556}" type="sibTrans" cxnId="{2BF1572E-5F21-2147-BB98-2B5432EFDD82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D02731D6-F464-E245-B880-3CF0937EEFE6}">
      <dgm:prSet custT="1"/>
      <dgm:spPr>
        <a:xfrm>
          <a:off x="216965" y="5437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2. Convince your leaders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AA1FD5C6-B00A-6A41-B4BB-D0C7AA924E67}" type="parTrans" cxnId="{47C46B1C-0BAB-AE41-89C7-7FA4CBD14408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B78870C8-719D-FE4A-A4AE-72A6C2021DD4}" type="sibTrans" cxnId="{47C46B1C-0BAB-AE41-89C7-7FA4CBD14408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8A32115D-C2EB-9540-9381-A2D79F18AC3F}">
      <dgm:prSet custT="1"/>
      <dgm:spPr>
        <a:xfrm>
          <a:off x="216965" y="9973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3. Engage your people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5D287C3D-1E47-A142-AA3B-8576901DCB05}" type="parTrans" cxnId="{A5E5F288-008E-364C-AE7A-D1138CCEF1B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56862D2E-7A34-4D4A-8796-688EB8782B3C}" type="sibTrans" cxnId="{A5E5F288-008E-364C-AE7A-D1138CCEF1B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1F08EDDF-E151-7A4A-8764-773DE2205FB2}">
      <dgm:prSet custT="1"/>
      <dgm:spPr>
        <a:xfrm>
          <a:off x="216965" y="14509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4. Consider your channels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D11B377F-3C7C-0B44-B0EF-768798CD56D9}" type="parTrans" cxnId="{D7A17C01-D673-6944-BED4-066127D398B7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8D72F63F-DCCD-C044-BDFF-764BA5BA81D3}" type="sibTrans" cxnId="{D7A17C01-D673-6944-BED4-066127D398B7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B6208CFA-943D-2D44-A3A1-A4FCC0A93394}">
      <dgm:prSet custT="1"/>
      <dgm:spPr>
        <a:xfrm>
          <a:off x="216965" y="19045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5. Keep the personal touch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DEB97F3E-06BD-9E48-873C-52AEA91C2F19}" type="parTrans" cxnId="{A7D4DB42-0279-3746-A1CC-9380D1C46B7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84048357-48DC-6146-BC1D-13383C2DE02F}" type="sibTrans" cxnId="{A7D4DB42-0279-3746-A1CC-9380D1C46B7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F1B896A4-D6C3-A948-AAFE-9CCDAED9D454}">
      <dgm:prSet custT="1"/>
      <dgm:spPr>
        <a:xfrm>
          <a:off x="216965" y="28117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7. Measure your results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2AD53E0D-CD80-A340-B365-54F85194F67E}" type="parTrans" cxnId="{71B7348A-B778-6446-8F57-C129716EA39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EAAB8319-C7CE-6A42-90A9-902241ED9367}" type="sibTrans" cxnId="{71B7348A-B778-6446-8F57-C129716EA396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FD5BA5D7-433E-5848-9B3F-DF367124F48C}">
      <dgm:prSet custT="1"/>
      <dgm:spPr>
        <a:xfrm>
          <a:off x="216965" y="23581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b="1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6. Work collaboratively</a:t>
          </a:r>
          <a:endParaRPr lang="en-US" sz="1800" b="1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gm:t>
    </dgm:pt>
    <dgm:pt modelId="{258E35BB-216E-CE40-ADCB-C28CB329E865}" type="parTrans" cxnId="{F6684CEF-7245-DA4A-AD07-93866E6DD252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76426D92-0F25-9144-A4C4-9B242600709F}" type="sibTrans" cxnId="{F6684CEF-7245-DA4A-AD07-93866E6DD252}">
      <dgm:prSet/>
      <dgm:spPr/>
      <dgm:t>
        <a:bodyPr/>
        <a:lstStyle/>
        <a:p>
          <a:endParaRPr lang="en-US" sz="1800" b="1">
            <a:latin typeface="Arial"/>
            <a:cs typeface="Arial"/>
          </a:endParaRPr>
        </a:p>
      </dgm:t>
    </dgm:pt>
    <dgm:pt modelId="{AED84944-58B3-274A-8FC2-9813D9882F73}" type="pres">
      <dgm:prSet presAssocID="{A39FAACE-A7B4-604F-9B58-4596C8DF9B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6C4B14-693C-B844-AF9E-DDE2E1C3F254}" type="pres">
      <dgm:prSet presAssocID="{2F6D4B83-E7D8-7A45-8C53-40EC8AB88DD0}" presName="parentLin" presStyleCnt="0"/>
      <dgm:spPr/>
    </dgm:pt>
    <dgm:pt modelId="{F9CD920B-84DF-584C-9F38-DFB0D9ADD8B9}" type="pres">
      <dgm:prSet presAssocID="{2F6D4B83-E7D8-7A45-8C53-40EC8AB88DD0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198C4AC-E0B7-1140-B2EA-F680F4ECABF7}" type="pres">
      <dgm:prSet presAssocID="{2F6D4B83-E7D8-7A45-8C53-40EC8AB88DD0}" presName="parentText" presStyleLbl="node1" presStyleIdx="0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867A2-966C-DA4C-A7DE-68281EBCCD18}" type="pres">
      <dgm:prSet presAssocID="{2F6D4B83-E7D8-7A45-8C53-40EC8AB88DD0}" presName="negativeSpace" presStyleCnt="0"/>
      <dgm:spPr/>
    </dgm:pt>
    <dgm:pt modelId="{007988BF-4E30-5545-88AC-432B98DAB5E3}" type="pres">
      <dgm:prSet presAssocID="{2F6D4B83-E7D8-7A45-8C53-40EC8AB88DD0}" presName="childText" presStyleLbl="conFgAcc1" presStyleIdx="0" presStyleCnt="7">
        <dgm:presLayoutVars>
          <dgm:bulletEnabled val="1"/>
        </dgm:presLayoutVars>
      </dgm:prSet>
      <dgm:spPr>
        <a:xfrm>
          <a:off x="0" y="2377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33C6A878-C96E-BD40-9D24-E58BC7940C8F}" type="pres">
      <dgm:prSet presAssocID="{8B5E1DC3-4AFD-2F40-8A09-4D0259604556}" presName="spaceBetweenRectangles" presStyleCnt="0"/>
      <dgm:spPr/>
    </dgm:pt>
    <dgm:pt modelId="{CD235FB6-F3F7-F646-84AC-455C5A9F61D2}" type="pres">
      <dgm:prSet presAssocID="{D02731D6-F464-E245-B880-3CF0937EEFE6}" presName="parentLin" presStyleCnt="0"/>
      <dgm:spPr/>
    </dgm:pt>
    <dgm:pt modelId="{00251616-A471-F140-B97F-A87C28040456}" type="pres">
      <dgm:prSet presAssocID="{D02731D6-F464-E245-B880-3CF0937EEFE6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BA8948D-32F9-0348-9617-7FE6C43EB2F3}" type="pres">
      <dgm:prSet presAssocID="{D02731D6-F464-E245-B880-3CF0937EEFE6}" presName="parentText" presStyleLbl="node1" presStyleIdx="1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5028-F8A4-0C49-B2EE-546E8C10F626}" type="pres">
      <dgm:prSet presAssocID="{D02731D6-F464-E245-B880-3CF0937EEFE6}" presName="negativeSpace" presStyleCnt="0"/>
      <dgm:spPr/>
    </dgm:pt>
    <dgm:pt modelId="{6BE54915-FA6D-4F41-9BD1-13E18DABF57B}" type="pres">
      <dgm:prSet presAssocID="{D02731D6-F464-E245-B880-3CF0937EEFE6}" presName="childText" presStyleLbl="conFgAcc1" presStyleIdx="1" presStyleCnt="7">
        <dgm:presLayoutVars>
          <dgm:bulletEnabled val="1"/>
        </dgm:presLayoutVars>
      </dgm:prSet>
      <dgm:spPr>
        <a:xfrm>
          <a:off x="0" y="6913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2EEE6F26-6D54-904B-8738-20E19F989FBE}" type="pres">
      <dgm:prSet presAssocID="{B78870C8-719D-FE4A-A4AE-72A6C2021DD4}" presName="spaceBetweenRectangles" presStyleCnt="0"/>
      <dgm:spPr/>
    </dgm:pt>
    <dgm:pt modelId="{C08BA660-55A7-0645-8FEB-1704C5584136}" type="pres">
      <dgm:prSet presAssocID="{8A32115D-C2EB-9540-9381-A2D79F18AC3F}" presName="parentLin" presStyleCnt="0"/>
      <dgm:spPr/>
    </dgm:pt>
    <dgm:pt modelId="{B7435CBB-50D3-2043-A360-174F97D98FB4}" type="pres">
      <dgm:prSet presAssocID="{8A32115D-C2EB-9540-9381-A2D79F18AC3F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CB549B0A-7EF1-414C-8DBD-61C4D5142268}" type="pres">
      <dgm:prSet presAssocID="{8A32115D-C2EB-9540-9381-A2D79F18AC3F}" presName="parentText" presStyleLbl="node1" presStyleIdx="2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78109-DAE9-CA40-815E-EC12657442B7}" type="pres">
      <dgm:prSet presAssocID="{8A32115D-C2EB-9540-9381-A2D79F18AC3F}" presName="negativeSpace" presStyleCnt="0"/>
      <dgm:spPr/>
    </dgm:pt>
    <dgm:pt modelId="{95034A59-3E29-3E4E-AE9D-D7B36FBF6DD8}" type="pres">
      <dgm:prSet presAssocID="{8A32115D-C2EB-9540-9381-A2D79F18AC3F}" presName="childText" presStyleLbl="conFgAcc1" presStyleIdx="2" presStyleCnt="7">
        <dgm:presLayoutVars>
          <dgm:bulletEnabled val="1"/>
        </dgm:presLayoutVars>
      </dgm:prSet>
      <dgm:spPr>
        <a:xfrm>
          <a:off x="0" y="11449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B5438A17-C661-A145-94E6-58C01ECDD389}" type="pres">
      <dgm:prSet presAssocID="{56862D2E-7A34-4D4A-8796-688EB8782B3C}" presName="spaceBetweenRectangles" presStyleCnt="0"/>
      <dgm:spPr/>
    </dgm:pt>
    <dgm:pt modelId="{C05BA261-94D1-E348-BD4F-4CF750643DE4}" type="pres">
      <dgm:prSet presAssocID="{1F08EDDF-E151-7A4A-8764-773DE2205FB2}" presName="parentLin" presStyleCnt="0"/>
      <dgm:spPr/>
    </dgm:pt>
    <dgm:pt modelId="{2C158BB4-ACDD-9D49-BCE1-0191B08915D7}" type="pres">
      <dgm:prSet presAssocID="{1F08EDDF-E151-7A4A-8764-773DE2205FB2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C51A6ECB-E855-9F46-898F-0649F7639EBE}" type="pres">
      <dgm:prSet presAssocID="{1F08EDDF-E151-7A4A-8764-773DE2205FB2}" presName="parentText" presStyleLbl="node1" presStyleIdx="3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8A462-CAD6-CF45-91BF-F5317780CFEA}" type="pres">
      <dgm:prSet presAssocID="{1F08EDDF-E151-7A4A-8764-773DE2205FB2}" presName="negativeSpace" presStyleCnt="0"/>
      <dgm:spPr/>
    </dgm:pt>
    <dgm:pt modelId="{C073921D-B9D0-F941-B263-BCCFE0849A32}" type="pres">
      <dgm:prSet presAssocID="{1F08EDDF-E151-7A4A-8764-773DE2205FB2}" presName="childText" presStyleLbl="conFgAcc1" presStyleIdx="3" presStyleCnt="7">
        <dgm:presLayoutVars>
          <dgm:bulletEnabled val="1"/>
        </dgm:presLayoutVars>
      </dgm:prSet>
      <dgm:spPr>
        <a:xfrm>
          <a:off x="0" y="15985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C0C4A2C6-B531-EC48-830C-2E25B4F8F6ED}" type="pres">
      <dgm:prSet presAssocID="{8D72F63F-DCCD-C044-BDFF-764BA5BA81D3}" presName="spaceBetweenRectangles" presStyleCnt="0"/>
      <dgm:spPr/>
    </dgm:pt>
    <dgm:pt modelId="{37E399F7-F899-3E4D-B0C7-1EFA3687852C}" type="pres">
      <dgm:prSet presAssocID="{B6208CFA-943D-2D44-A3A1-A4FCC0A93394}" presName="parentLin" presStyleCnt="0"/>
      <dgm:spPr/>
    </dgm:pt>
    <dgm:pt modelId="{8DE6654B-E815-FB4E-804F-CD4DAE9A4A01}" type="pres">
      <dgm:prSet presAssocID="{B6208CFA-943D-2D44-A3A1-A4FCC0A93394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C1E950EA-2AFF-564D-AA1B-351C916F32C1}" type="pres">
      <dgm:prSet presAssocID="{B6208CFA-943D-2D44-A3A1-A4FCC0A93394}" presName="parentText" presStyleLbl="node1" presStyleIdx="4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4438A-2B9C-5941-BBF7-7C444BAFEA93}" type="pres">
      <dgm:prSet presAssocID="{B6208CFA-943D-2D44-A3A1-A4FCC0A93394}" presName="negativeSpace" presStyleCnt="0"/>
      <dgm:spPr/>
    </dgm:pt>
    <dgm:pt modelId="{ABFCD06C-AC9E-EB41-8107-DF8522AEA65D}" type="pres">
      <dgm:prSet presAssocID="{B6208CFA-943D-2D44-A3A1-A4FCC0A93394}" presName="childText" presStyleLbl="conFgAcc1" presStyleIdx="4" presStyleCnt="7">
        <dgm:presLayoutVars>
          <dgm:bulletEnabled val="1"/>
        </dgm:presLayoutVars>
      </dgm:prSet>
      <dgm:spPr>
        <a:xfrm>
          <a:off x="0" y="20521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8293A762-C459-2244-AE57-47FB1904DB85}" type="pres">
      <dgm:prSet presAssocID="{84048357-48DC-6146-BC1D-13383C2DE02F}" presName="spaceBetweenRectangles" presStyleCnt="0"/>
      <dgm:spPr/>
    </dgm:pt>
    <dgm:pt modelId="{90760C3A-8FE1-6D4B-A754-EB151B2A498B}" type="pres">
      <dgm:prSet presAssocID="{FD5BA5D7-433E-5848-9B3F-DF367124F48C}" presName="parentLin" presStyleCnt="0"/>
      <dgm:spPr/>
    </dgm:pt>
    <dgm:pt modelId="{15906179-A5C3-FD4B-B817-C27BD3ED160E}" type="pres">
      <dgm:prSet presAssocID="{FD5BA5D7-433E-5848-9B3F-DF367124F48C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BA93A49B-ECCB-0A46-9D37-3DD706F6725D}" type="pres">
      <dgm:prSet presAssocID="{FD5BA5D7-433E-5848-9B3F-DF367124F48C}" presName="parentText" presStyleLbl="node1" presStyleIdx="5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933FA-31CD-9240-8306-025EDDE942C9}" type="pres">
      <dgm:prSet presAssocID="{FD5BA5D7-433E-5848-9B3F-DF367124F48C}" presName="negativeSpace" presStyleCnt="0"/>
      <dgm:spPr/>
    </dgm:pt>
    <dgm:pt modelId="{2D5F9370-7C7C-CB4F-9347-942F522701D4}" type="pres">
      <dgm:prSet presAssocID="{FD5BA5D7-433E-5848-9B3F-DF367124F48C}" presName="childText" presStyleLbl="conFgAcc1" presStyleIdx="5" presStyleCnt="7">
        <dgm:presLayoutVars>
          <dgm:bulletEnabled val="1"/>
        </dgm:presLayoutVars>
      </dgm:prSet>
      <dgm:spPr>
        <a:xfrm>
          <a:off x="0" y="25057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A6EEB67E-3485-CB47-9F8F-5AA28331AFB4}" type="pres">
      <dgm:prSet presAssocID="{76426D92-0F25-9144-A4C4-9B242600709F}" presName="spaceBetweenRectangles" presStyleCnt="0"/>
      <dgm:spPr/>
    </dgm:pt>
    <dgm:pt modelId="{78EDC9A4-AA3E-5048-BFEA-AF9080923466}" type="pres">
      <dgm:prSet presAssocID="{F1B896A4-D6C3-A948-AAFE-9CCDAED9D454}" presName="parentLin" presStyleCnt="0"/>
      <dgm:spPr/>
    </dgm:pt>
    <dgm:pt modelId="{6152FF33-5CBF-7D4E-A117-F28F4FC92E7A}" type="pres">
      <dgm:prSet presAssocID="{F1B896A4-D6C3-A948-AAFE-9CCDAED9D454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B750B5D6-9936-174F-88FA-75D82739A1ED}" type="pres">
      <dgm:prSet presAssocID="{F1B896A4-D6C3-A948-AAFE-9CCDAED9D454}" presName="parentText" presStyleLbl="node1" presStyleIdx="6" presStyleCnt="7" custScaleX="1183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FD225-F99D-E744-9EA4-1CF76F83A9F4}" type="pres">
      <dgm:prSet presAssocID="{F1B896A4-D6C3-A948-AAFE-9CCDAED9D454}" presName="negativeSpace" presStyleCnt="0"/>
      <dgm:spPr/>
    </dgm:pt>
    <dgm:pt modelId="{07A21417-EEE3-904B-A821-10783066CDCE}" type="pres">
      <dgm:prSet presAssocID="{F1B896A4-D6C3-A948-AAFE-9CCDAED9D454}" presName="childText" presStyleLbl="conFgAcc1" presStyleIdx="6" presStyleCnt="7">
        <dgm:presLayoutVars>
          <dgm:bulletEnabled val="1"/>
        </dgm:presLayoutVars>
      </dgm:prSet>
      <dgm:spPr>
        <a:xfrm>
          <a:off x="0" y="29593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</a:ln>
        <a:effectLst/>
      </dgm:spPr>
      <dgm:t>
        <a:bodyPr/>
        <a:lstStyle/>
        <a:p>
          <a:endParaRPr lang="en-GB"/>
        </a:p>
      </dgm:t>
    </dgm:pt>
  </dgm:ptLst>
  <dgm:cxnLst>
    <dgm:cxn modelId="{35066942-867C-444D-9455-FCED92232698}" type="presOf" srcId="{8A32115D-C2EB-9540-9381-A2D79F18AC3F}" destId="{CB549B0A-7EF1-414C-8DBD-61C4D5142268}" srcOrd="1" destOrd="0" presId="urn:microsoft.com/office/officeart/2005/8/layout/list1"/>
    <dgm:cxn modelId="{223ABE80-9321-4304-B39C-6C018ED22FCB}" type="presOf" srcId="{F1B896A4-D6C3-A948-AAFE-9CCDAED9D454}" destId="{B750B5D6-9936-174F-88FA-75D82739A1ED}" srcOrd="1" destOrd="0" presId="urn:microsoft.com/office/officeart/2005/8/layout/list1"/>
    <dgm:cxn modelId="{E9405EDF-6750-4C99-9B3D-672A72B73B95}" type="presOf" srcId="{2F6D4B83-E7D8-7A45-8C53-40EC8AB88DD0}" destId="{4198C4AC-E0B7-1140-B2EA-F680F4ECABF7}" srcOrd="1" destOrd="0" presId="urn:microsoft.com/office/officeart/2005/8/layout/list1"/>
    <dgm:cxn modelId="{F4AD620A-780C-4159-8924-DCAB2DDF483A}" type="presOf" srcId="{F1B896A4-D6C3-A948-AAFE-9CCDAED9D454}" destId="{6152FF33-5CBF-7D4E-A117-F28F4FC92E7A}" srcOrd="0" destOrd="0" presId="urn:microsoft.com/office/officeart/2005/8/layout/list1"/>
    <dgm:cxn modelId="{FE3F4BFD-999C-4DCF-A498-38D8728B64A3}" type="presOf" srcId="{D02731D6-F464-E245-B880-3CF0937EEFE6}" destId="{00251616-A471-F140-B97F-A87C28040456}" srcOrd="0" destOrd="0" presId="urn:microsoft.com/office/officeart/2005/8/layout/list1"/>
    <dgm:cxn modelId="{ABD02C90-81C6-49EB-ACA8-0B2AEFB9DE2D}" type="presOf" srcId="{A39FAACE-A7B4-604F-9B58-4596C8DF9B59}" destId="{AED84944-58B3-274A-8FC2-9813D9882F73}" srcOrd="0" destOrd="0" presId="urn:microsoft.com/office/officeart/2005/8/layout/list1"/>
    <dgm:cxn modelId="{32D5A029-5F9B-47DE-9FCB-17F150BB34EF}" type="presOf" srcId="{FD5BA5D7-433E-5848-9B3F-DF367124F48C}" destId="{15906179-A5C3-FD4B-B817-C27BD3ED160E}" srcOrd="0" destOrd="0" presId="urn:microsoft.com/office/officeart/2005/8/layout/list1"/>
    <dgm:cxn modelId="{06795E20-4363-4722-9232-23542595DD86}" type="presOf" srcId="{D02731D6-F464-E245-B880-3CF0937EEFE6}" destId="{FBA8948D-32F9-0348-9617-7FE6C43EB2F3}" srcOrd="1" destOrd="0" presId="urn:microsoft.com/office/officeart/2005/8/layout/list1"/>
    <dgm:cxn modelId="{55A982DC-E2F5-4ADD-9359-EFBD11B98632}" type="presOf" srcId="{2F6D4B83-E7D8-7A45-8C53-40EC8AB88DD0}" destId="{F9CD920B-84DF-584C-9F38-DFB0D9ADD8B9}" srcOrd="0" destOrd="0" presId="urn:microsoft.com/office/officeart/2005/8/layout/list1"/>
    <dgm:cxn modelId="{47C46B1C-0BAB-AE41-89C7-7FA4CBD14408}" srcId="{A39FAACE-A7B4-604F-9B58-4596C8DF9B59}" destId="{D02731D6-F464-E245-B880-3CF0937EEFE6}" srcOrd="1" destOrd="0" parTransId="{AA1FD5C6-B00A-6A41-B4BB-D0C7AA924E67}" sibTransId="{B78870C8-719D-FE4A-A4AE-72A6C2021DD4}"/>
    <dgm:cxn modelId="{71B7348A-B778-6446-8F57-C129716EA396}" srcId="{A39FAACE-A7B4-604F-9B58-4596C8DF9B59}" destId="{F1B896A4-D6C3-A948-AAFE-9CCDAED9D454}" srcOrd="6" destOrd="0" parTransId="{2AD53E0D-CD80-A340-B365-54F85194F67E}" sibTransId="{EAAB8319-C7CE-6A42-90A9-902241ED9367}"/>
    <dgm:cxn modelId="{BCB9D623-53DD-4324-B012-F44028C2C352}" type="presOf" srcId="{8A32115D-C2EB-9540-9381-A2D79F18AC3F}" destId="{B7435CBB-50D3-2043-A360-174F97D98FB4}" srcOrd="0" destOrd="0" presId="urn:microsoft.com/office/officeart/2005/8/layout/list1"/>
    <dgm:cxn modelId="{3051178C-0837-4BCD-AA34-37FE6D3CCBDC}" type="presOf" srcId="{B6208CFA-943D-2D44-A3A1-A4FCC0A93394}" destId="{8DE6654B-E815-FB4E-804F-CD4DAE9A4A01}" srcOrd="0" destOrd="0" presId="urn:microsoft.com/office/officeart/2005/8/layout/list1"/>
    <dgm:cxn modelId="{33640A72-576F-4B8F-B201-19CAEF80182A}" type="presOf" srcId="{1F08EDDF-E151-7A4A-8764-773DE2205FB2}" destId="{2C158BB4-ACDD-9D49-BCE1-0191B08915D7}" srcOrd="0" destOrd="0" presId="urn:microsoft.com/office/officeart/2005/8/layout/list1"/>
    <dgm:cxn modelId="{D7A17C01-D673-6944-BED4-066127D398B7}" srcId="{A39FAACE-A7B4-604F-9B58-4596C8DF9B59}" destId="{1F08EDDF-E151-7A4A-8764-773DE2205FB2}" srcOrd="3" destOrd="0" parTransId="{D11B377F-3C7C-0B44-B0EF-768798CD56D9}" sibTransId="{8D72F63F-DCCD-C044-BDFF-764BA5BA81D3}"/>
    <dgm:cxn modelId="{BCD4CF7A-B2D9-430F-B3EF-8CA3D2992661}" type="presOf" srcId="{1F08EDDF-E151-7A4A-8764-773DE2205FB2}" destId="{C51A6ECB-E855-9F46-898F-0649F7639EBE}" srcOrd="1" destOrd="0" presId="urn:microsoft.com/office/officeart/2005/8/layout/list1"/>
    <dgm:cxn modelId="{20020371-6ED6-46F8-8741-6FC5981B05AD}" type="presOf" srcId="{B6208CFA-943D-2D44-A3A1-A4FCC0A93394}" destId="{C1E950EA-2AFF-564D-AA1B-351C916F32C1}" srcOrd="1" destOrd="0" presId="urn:microsoft.com/office/officeart/2005/8/layout/list1"/>
    <dgm:cxn modelId="{2BF1572E-5F21-2147-BB98-2B5432EFDD82}" srcId="{A39FAACE-A7B4-604F-9B58-4596C8DF9B59}" destId="{2F6D4B83-E7D8-7A45-8C53-40EC8AB88DD0}" srcOrd="0" destOrd="0" parTransId="{87E8C866-68DD-4A4B-9C56-5A3F0478E2F6}" sibTransId="{8B5E1DC3-4AFD-2F40-8A09-4D0259604556}"/>
    <dgm:cxn modelId="{B513F0C2-0B99-4240-832A-A1375DA3C9C1}" type="presOf" srcId="{FD5BA5D7-433E-5848-9B3F-DF367124F48C}" destId="{BA93A49B-ECCB-0A46-9D37-3DD706F6725D}" srcOrd="1" destOrd="0" presId="urn:microsoft.com/office/officeart/2005/8/layout/list1"/>
    <dgm:cxn modelId="{F6684CEF-7245-DA4A-AD07-93866E6DD252}" srcId="{A39FAACE-A7B4-604F-9B58-4596C8DF9B59}" destId="{FD5BA5D7-433E-5848-9B3F-DF367124F48C}" srcOrd="5" destOrd="0" parTransId="{258E35BB-216E-CE40-ADCB-C28CB329E865}" sibTransId="{76426D92-0F25-9144-A4C4-9B242600709F}"/>
    <dgm:cxn modelId="{A7D4DB42-0279-3746-A1CC-9380D1C46B76}" srcId="{A39FAACE-A7B4-604F-9B58-4596C8DF9B59}" destId="{B6208CFA-943D-2D44-A3A1-A4FCC0A93394}" srcOrd="4" destOrd="0" parTransId="{DEB97F3E-06BD-9E48-873C-52AEA91C2F19}" sibTransId="{84048357-48DC-6146-BC1D-13383C2DE02F}"/>
    <dgm:cxn modelId="{A5E5F288-008E-364C-AE7A-D1138CCEF1B6}" srcId="{A39FAACE-A7B4-604F-9B58-4596C8DF9B59}" destId="{8A32115D-C2EB-9540-9381-A2D79F18AC3F}" srcOrd="2" destOrd="0" parTransId="{5D287C3D-1E47-A142-AA3B-8576901DCB05}" sibTransId="{56862D2E-7A34-4D4A-8796-688EB8782B3C}"/>
    <dgm:cxn modelId="{073958D4-3FBA-46AC-A684-E62C92110E52}" type="presParOf" srcId="{AED84944-58B3-274A-8FC2-9813D9882F73}" destId="{2D6C4B14-693C-B844-AF9E-DDE2E1C3F254}" srcOrd="0" destOrd="0" presId="urn:microsoft.com/office/officeart/2005/8/layout/list1"/>
    <dgm:cxn modelId="{6C9D6B68-1350-4D69-AA5B-1091B3228549}" type="presParOf" srcId="{2D6C4B14-693C-B844-AF9E-DDE2E1C3F254}" destId="{F9CD920B-84DF-584C-9F38-DFB0D9ADD8B9}" srcOrd="0" destOrd="0" presId="urn:microsoft.com/office/officeart/2005/8/layout/list1"/>
    <dgm:cxn modelId="{3DBD2B34-C26C-49F0-A37C-AB2A175A04BB}" type="presParOf" srcId="{2D6C4B14-693C-B844-AF9E-DDE2E1C3F254}" destId="{4198C4AC-E0B7-1140-B2EA-F680F4ECABF7}" srcOrd="1" destOrd="0" presId="urn:microsoft.com/office/officeart/2005/8/layout/list1"/>
    <dgm:cxn modelId="{1124D1D6-6F01-43A3-9AA9-4264CE426B68}" type="presParOf" srcId="{AED84944-58B3-274A-8FC2-9813D9882F73}" destId="{361867A2-966C-DA4C-A7DE-68281EBCCD18}" srcOrd="1" destOrd="0" presId="urn:microsoft.com/office/officeart/2005/8/layout/list1"/>
    <dgm:cxn modelId="{32BE2BA6-3AE0-489E-9C1E-C7741196DC7F}" type="presParOf" srcId="{AED84944-58B3-274A-8FC2-9813D9882F73}" destId="{007988BF-4E30-5545-88AC-432B98DAB5E3}" srcOrd="2" destOrd="0" presId="urn:microsoft.com/office/officeart/2005/8/layout/list1"/>
    <dgm:cxn modelId="{FBD8FA23-EA42-4AB6-ABF4-474EFF3B2DD5}" type="presParOf" srcId="{AED84944-58B3-274A-8FC2-9813D9882F73}" destId="{33C6A878-C96E-BD40-9D24-E58BC7940C8F}" srcOrd="3" destOrd="0" presId="urn:microsoft.com/office/officeart/2005/8/layout/list1"/>
    <dgm:cxn modelId="{9FBBFD79-7E89-4FDB-9621-061BA711FD75}" type="presParOf" srcId="{AED84944-58B3-274A-8FC2-9813D9882F73}" destId="{CD235FB6-F3F7-F646-84AC-455C5A9F61D2}" srcOrd="4" destOrd="0" presId="urn:microsoft.com/office/officeart/2005/8/layout/list1"/>
    <dgm:cxn modelId="{8CE804A0-211D-47DA-8CC9-ED98C834B28D}" type="presParOf" srcId="{CD235FB6-F3F7-F646-84AC-455C5A9F61D2}" destId="{00251616-A471-F140-B97F-A87C28040456}" srcOrd="0" destOrd="0" presId="urn:microsoft.com/office/officeart/2005/8/layout/list1"/>
    <dgm:cxn modelId="{BF40D157-4BA1-4999-817E-FF4DB09B3940}" type="presParOf" srcId="{CD235FB6-F3F7-F646-84AC-455C5A9F61D2}" destId="{FBA8948D-32F9-0348-9617-7FE6C43EB2F3}" srcOrd="1" destOrd="0" presId="urn:microsoft.com/office/officeart/2005/8/layout/list1"/>
    <dgm:cxn modelId="{162E0989-3B7E-4AB4-A0F9-0E5B9B32DDA7}" type="presParOf" srcId="{AED84944-58B3-274A-8FC2-9813D9882F73}" destId="{F21D5028-F8A4-0C49-B2EE-546E8C10F626}" srcOrd="5" destOrd="0" presId="urn:microsoft.com/office/officeart/2005/8/layout/list1"/>
    <dgm:cxn modelId="{E379C983-6267-4BD9-BF0F-09B77E068756}" type="presParOf" srcId="{AED84944-58B3-274A-8FC2-9813D9882F73}" destId="{6BE54915-FA6D-4F41-9BD1-13E18DABF57B}" srcOrd="6" destOrd="0" presId="urn:microsoft.com/office/officeart/2005/8/layout/list1"/>
    <dgm:cxn modelId="{22157530-DF8F-4A8E-B9AF-FF6C41C45040}" type="presParOf" srcId="{AED84944-58B3-274A-8FC2-9813D9882F73}" destId="{2EEE6F26-6D54-904B-8738-20E19F989FBE}" srcOrd="7" destOrd="0" presId="urn:microsoft.com/office/officeart/2005/8/layout/list1"/>
    <dgm:cxn modelId="{33E36C2B-677C-4DCA-B6BC-5889AF96ECA9}" type="presParOf" srcId="{AED84944-58B3-274A-8FC2-9813D9882F73}" destId="{C08BA660-55A7-0645-8FEB-1704C5584136}" srcOrd="8" destOrd="0" presId="urn:microsoft.com/office/officeart/2005/8/layout/list1"/>
    <dgm:cxn modelId="{C9272CB7-DE12-46C5-8853-09B655D7E315}" type="presParOf" srcId="{C08BA660-55A7-0645-8FEB-1704C5584136}" destId="{B7435CBB-50D3-2043-A360-174F97D98FB4}" srcOrd="0" destOrd="0" presId="urn:microsoft.com/office/officeart/2005/8/layout/list1"/>
    <dgm:cxn modelId="{86293BDB-1692-4363-99F8-46E8EDBF2B75}" type="presParOf" srcId="{C08BA660-55A7-0645-8FEB-1704C5584136}" destId="{CB549B0A-7EF1-414C-8DBD-61C4D5142268}" srcOrd="1" destOrd="0" presId="urn:microsoft.com/office/officeart/2005/8/layout/list1"/>
    <dgm:cxn modelId="{0B2F5CB3-85C8-4A09-B0B2-6487AA4E3373}" type="presParOf" srcId="{AED84944-58B3-274A-8FC2-9813D9882F73}" destId="{44D78109-DAE9-CA40-815E-EC12657442B7}" srcOrd="9" destOrd="0" presId="urn:microsoft.com/office/officeart/2005/8/layout/list1"/>
    <dgm:cxn modelId="{8288ABC1-E42B-45F8-BB39-7D3FE40D0DB8}" type="presParOf" srcId="{AED84944-58B3-274A-8FC2-9813D9882F73}" destId="{95034A59-3E29-3E4E-AE9D-D7B36FBF6DD8}" srcOrd="10" destOrd="0" presId="urn:microsoft.com/office/officeart/2005/8/layout/list1"/>
    <dgm:cxn modelId="{9DA62FC6-659E-4835-B6D7-067C93596FEF}" type="presParOf" srcId="{AED84944-58B3-274A-8FC2-9813D9882F73}" destId="{B5438A17-C661-A145-94E6-58C01ECDD389}" srcOrd="11" destOrd="0" presId="urn:microsoft.com/office/officeart/2005/8/layout/list1"/>
    <dgm:cxn modelId="{808CD395-50EC-42E6-96E5-7D8E86BC052D}" type="presParOf" srcId="{AED84944-58B3-274A-8FC2-9813D9882F73}" destId="{C05BA261-94D1-E348-BD4F-4CF750643DE4}" srcOrd="12" destOrd="0" presId="urn:microsoft.com/office/officeart/2005/8/layout/list1"/>
    <dgm:cxn modelId="{FB805B01-FDE4-493C-A44B-2782E0846CEF}" type="presParOf" srcId="{C05BA261-94D1-E348-BD4F-4CF750643DE4}" destId="{2C158BB4-ACDD-9D49-BCE1-0191B08915D7}" srcOrd="0" destOrd="0" presId="urn:microsoft.com/office/officeart/2005/8/layout/list1"/>
    <dgm:cxn modelId="{8FC2CBDF-E65E-42AB-A4D1-B2E0D36195AC}" type="presParOf" srcId="{C05BA261-94D1-E348-BD4F-4CF750643DE4}" destId="{C51A6ECB-E855-9F46-898F-0649F7639EBE}" srcOrd="1" destOrd="0" presId="urn:microsoft.com/office/officeart/2005/8/layout/list1"/>
    <dgm:cxn modelId="{EF9503D4-D1D8-4BC8-B7F2-7519ADCFC00A}" type="presParOf" srcId="{AED84944-58B3-274A-8FC2-9813D9882F73}" destId="{56A8A462-CAD6-CF45-91BF-F5317780CFEA}" srcOrd="13" destOrd="0" presId="urn:microsoft.com/office/officeart/2005/8/layout/list1"/>
    <dgm:cxn modelId="{23701F6C-E4DD-4763-9480-E29568247DBB}" type="presParOf" srcId="{AED84944-58B3-274A-8FC2-9813D9882F73}" destId="{C073921D-B9D0-F941-B263-BCCFE0849A32}" srcOrd="14" destOrd="0" presId="urn:microsoft.com/office/officeart/2005/8/layout/list1"/>
    <dgm:cxn modelId="{04DD9B05-44A8-4333-998C-879A83CC7B54}" type="presParOf" srcId="{AED84944-58B3-274A-8FC2-9813D9882F73}" destId="{C0C4A2C6-B531-EC48-830C-2E25B4F8F6ED}" srcOrd="15" destOrd="0" presId="urn:microsoft.com/office/officeart/2005/8/layout/list1"/>
    <dgm:cxn modelId="{B9AA614B-26EC-4E9A-A145-1014DFD57C02}" type="presParOf" srcId="{AED84944-58B3-274A-8FC2-9813D9882F73}" destId="{37E399F7-F899-3E4D-B0C7-1EFA3687852C}" srcOrd="16" destOrd="0" presId="urn:microsoft.com/office/officeart/2005/8/layout/list1"/>
    <dgm:cxn modelId="{90D79468-3FE1-4F65-9BBB-F284E4CBAFAB}" type="presParOf" srcId="{37E399F7-F899-3E4D-B0C7-1EFA3687852C}" destId="{8DE6654B-E815-FB4E-804F-CD4DAE9A4A01}" srcOrd="0" destOrd="0" presId="urn:microsoft.com/office/officeart/2005/8/layout/list1"/>
    <dgm:cxn modelId="{76D53257-06ED-483C-A92E-04AF4EA598C1}" type="presParOf" srcId="{37E399F7-F899-3E4D-B0C7-1EFA3687852C}" destId="{C1E950EA-2AFF-564D-AA1B-351C916F32C1}" srcOrd="1" destOrd="0" presId="urn:microsoft.com/office/officeart/2005/8/layout/list1"/>
    <dgm:cxn modelId="{224C406C-04C4-42CA-8337-D1591651C733}" type="presParOf" srcId="{AED84944-58B3-274A-8FC2-9813D9882F73}" destId="{B564438A-2B9C-5941-BBF7-7C444BAFEA93}" srcOrd="17" destOrd="0" presId="urn:microsoft.com/office/officeart/2005/8/layout/list1"/>
    <dgm:cxn modelId="{EDC4FDC4-98BD-42D5-A53B-CA67CD2AF6F9}" type="presParOf" srcId="{AED84944-58B3-274A-8FC2-9813D9882F73}" destId="{ABFCD06C-AC9E-EB41-8107-DF8522AEA65D}" srcOrd="18" destOrd="0" presId="urn:microsoft.com/office/officeart/2005/8/layout/list1"/>
    <dgm:cxn modelId="{24C307A3-394F-4C42-BA9E-75B6FE49428F}" type="presParOf" srcId="{AED84944-58B3-274A-8FC2-9813D9882F73}" destId="{8293A762-C459-2244-AE57-47FB1904DB85}" srcOrd="19" destOrd="0" presId="urn:microsoft.com/office/officeart/2005/8/layout/list1"/>
    <dgm:cxn modelId="{A6E0B8F1-36EA-49BB-834C-F9FE38E9C93F}" type="presParOf" srcId="{AED84944-58B3-274A-8FC2-9813D9882F73}" destId="{90760C3A-8FE1-6D4B-A754-EB151B2A498B}" srcOrd="20" destOrd="0" presId="urn:microsoft.com/office/officeart/2005/8/layout/list1"/>
    <dgm:cxn modelId="{CCD09D04-433E-43F1-90EE-7BB30E5DFB5A}" type="presParOf" srcId="{90760C3A-8FE1-6D4B-A754-EB151B2A498B}" destId="{15906179-A5C3-FD4B-B817-C27BD3ED160E}" srcOrd="0" destOrd="0" presId="urn:microsoft.com/office/officeart/2005/8/layout/list1"/>
    <dgm:cxn modelId="{81B9131C-319A-4EF4-B9BA-50870316379D}" type="presParOf" srcId="{90760C3A-8FE1-6D4B-A754-EB151B2A498B}" destId="{BA93A49B-ECCB-0A46-9D37-3DD706F6725D}" srcOrd="1" destOrd="0" presId="urn:microsoft.com/office/officeart/2005/8/layout/list1"/>
    <dgm:cxn modelId="{ED20F750-69E7-4028-80A7-8D115674ED7D}" type="presParOf" srcId="{AED84944-58B3-274A-8FC2-9813D9882F73}" destId="{2F9933FA-31CD-9240-8306-025EDDE942C9}" srcOrd="21" destOrd="0" presId="urn:microsoft.com/office/officeart/2005/8/layout/list1"/>
    <dgm:cxn modelId="{FB1CA493-B79B-4B1B-BE54-B76B5FF9EF21}" type="presParOf" srcId="{AED84944-58B3-274A-8FC2-9813D9882F73}" destId="{2D5F9370-7C7C-CB4F-9347-942F522701D4}" srcOrd="22" destOrd="0" presId="urn:microsoft.com/office/officeart/2005/8/layout/list1"/>
    <dgm:cxn modelId="{1E926E0A-C10D-4B4C-BB6D-C950B6260A6E}" type="presParOf" srcId="{AED84944-58B3-274A-8FC2-9813D9882F73}" destId="{A6EEB67E-3485-CB47-9F8F-5AA28331AFB4}" srcOrd="23" destOrd="0" presId="urn:microsoft.com/office/officeart/2005/8/layout/list1"/>
    <dgm:cxn modelId="{12028787-1F39-45F5-BB50-A926FEBDCE67}" type="presParOf" srcId="{AED84944-58B3-274A-8FC2-9813D9882F73}" destId="{78EDC9A4-AA3E-5048-BFEA-AF9080923466}" srcOrd="24" destOrd="0" presId="urn:microsoft.com/office/officeart/2005/8/layout/list1"/>
    <dgm:cxn modelId="{58CDE861-CA50-486E-BA0B-056331DA125E}" type="presParOf" srcId="{78EDC9A4-AA3E-5048-BFEA-AF9080923466}" destId="{6152FF33-5CBF-7D4E-A117-F28F4FC92E7A}" srcOrd="0" destOrd="0" presId="urn:microsoft.com/office/officeart/2005/8/layout/list1"/>
    <dgm:cxn modelId="{82710CD6-8093-4614-928B-1A7ACE525EAD}" type="presParOf" srcId="{78EDC9A4-AA3E-5048-BFEA-AF9080923466}" destId="{B750B5D6-9936-174F-88FA-75D82739A1ED}" srcOrd="1" destOrd="0" presId="urn:microsoft.com/office/officeart/2005/8/layout/list1"/>
    <dgm:cxn modelId="{BF9B3FA4-13D3-4EBB-AC12-1EA67FF76704}" type="presParOf" srcId="{AED84944-58B3-274A-8FC2-9813D9882F73}" destId="{500FD225-F99D-E744-9EA4-1CF76F83A9F4}" srcOrd="25" destOrd="0" presId="urn:microsoft.com/office/officeart/2005/8/layout/list1"/>
    <dgm:cxn modelId="{E29B3A1D-F271-4179-9214-F10DC49B7F4D}" type="presParOf" srcId="{AED84944-58B3-274A-8FC2-9813D9882F73}" destId="{07A21417-EEE3-904B-A821-10783066CDC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B4F77-1F0D-3C4F-AA30-713E640DEE8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1166E8-9FA8-EC4C-901D-FEF5D2C7E01C}">
      <dgm:prSet custT="1"/>
      <dgm:spPr>
        <a:xfrm>
          <a:off x="0" y="1702"/>
          <a:ext cx="2946654" cy="744249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en-US" sz="2000" b="1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Clear and shared goals</a:t>
          </a:r>
          <a:endParaRPr lang="en-US" sz="2000" b="1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gm:t>
    </dgm:pt>
    <dgm:pt modelId="{7C258489-B9CA-004C-9633-40A373841449}" type="parTrans" cxnId="{AE9F9745-D83B-9D44-8833-681AD772B0DA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CB4F7DAA-ECF9-B445-B371-7BA26DF8A2DB}" type="sibTrans" cxnId="{AE9F9745-D83B-9D44-8833-681AD772B0DA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0F3B2F6F-705B-3148-82AE-85E24F9810C0}">
      <dgm:prSet custT="1"/>
      <dgm:spPr>
        <a:xfrm>
          <a:off x="0" y="783163"/>
          <a:ext cx="2946654" cy="744249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en-US" sz="2000" b="1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Agreed ways of working</a:t>
          </a:r>
          <a:endParaRPr lang="en-US" sz="2000" b="1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gm:t>
    </dgm:pt>
    <dgm:pt modelId="{D31727B2-30AF-6F44-8B9D-E5FF60F2E165}" type="parTrans" cxnId="{7DDE12F7-CF3C-6442-8664-BF9F3CCB8857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CC2F2115-9B61-E442-BA11-A6324BAD5FC2}" type="sibTrans" cxnId="{7DDE12F7-CF3C-6442-8664-BF9F3CCB8857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B3B23BF1-A04F-1344-9001-8D23CF32325A}">
      <dgm:prSet custT="1"/>
      <dgm:spPr>
        <a:xfrm>
          <a:off x="0" y="1564625"/>
          <a:ext cx="2946654" cy="744249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en-US" sz="2000" b="1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Effective communication</a:t>
          </a:r>
          <a:endParaRPr lang="en-US" sz="2000" b="1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gm:t>
    </dgm:pt>
    <dgm:pt modelId="{7DA26CE6-92D2-524A-AD20-5BD6BD25CA4F}" type="parTrans" cxnId="{058A8CE2-CF3B-B54C-8522-8C2364555CD4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92CC6608-510A-1B43-A48C-54D1A4E82D88}" type="sibTrans" cxnId="{058A8CE2-CF3B-B54C-8522-8C2364555CD4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7943D86D-07D3-324F-B2FB-BAC69AE2CFDC}">
      <dgm:prSet custT="1"/>
      <dgm:spPr>
        <a:xfrm>
          <a:off x="0" y="2346087"/>
          <a:ext cx="2946654" cy="744249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en-US" sz="2000" b="1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Support and cooperation</a:t>
          </a:r>
          <a:endParaRPr lang="en-US" sz="2000" b="1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gm:t>
    </dgm:pt>
    <dgm:pt modelId="{595BD00C-8B02-234B-96B3-0E8CDB438B9A}" type="parTrans" cxnId="{D2F55124-F420-1749-B1C6-508622C7EFA9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5A0C5AC4-F9A2-F246-8870-3E475FE75FBC}" type="sibTrans" cxnId="{D2F55124-F420-1749-B1C6-508622C7EFA9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9FD93949-2C0D-2B44-A754-8E3AD6DD8D9B}">
      <dgm:prSet custT="1"/>
      <dgm:spPr>
        <a:xfrm>
          <a:off x="0" y="3127548"/>
          <a:ext cx="2946654" cy="744249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 rtl="0"/>
          <a:r>
            <a:rPr lang="en-US" sz="2000" b="1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Regular review of progress </a:t>
          </a:r>
          <a:endParaRPr lang="en-US" sz="2000" b="1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gm:t>
    </dgm:pt>
    <dgm:pt modelId="{E50780D6-1929-1646-8456-9F3BBFB694E6}" type="parTrans" cxnId="{EA2740F0-BB70-444B-8258-5467A2670D53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85FEFB28-04A4-4644-948A-AF1A21ACC1CB}" type="sibTrans" cxnId="{EA2740F0-BB70-444B-8258-5467A2670D53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430B81A3-EB59-1843-B7DB-9C3BF63ABEFA}">
      <dgm:prSet custT="1"/>
      <dgm:spPr>
        <a:xfrm rot="5400000">
          <a:off x="5268202" y="-2245421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what we are setting out to achieve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EAAF8F20-1EF4-6C40-A1BF-BD6578DC997C}" type="parTrans" cxnId="{EEB1BA47-ED90-DC42-B9BE-C4E81A8DF5FD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BF21FCC2-1562-0443-95FA-93798D19C0FB}" type="sibTrans" cxnId="{EEB1BA47-ED90-DC42-B9BE-C4E81A8DF5FD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F42B738E-3526-A447-A7BF-124893C5F533}">
      <dgm:prSet custT="1"/>
      <dgm:spPr>
        <a:xfrm rot="5400000">
          <a:off x="5268202" y="-1463959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a set of Ground Rules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2508B6E4-3937-B446-9766-69ABE9DB7215}" type="parTrans" cxnId="{8C3DB550-C277-BF45-BE57-1010972FF4FC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E4C271A4-A1CA-3744-8225-8579A43F31CF}" type="sibTrans" cxnId="{8C3DB550-C277-BF45-BE57-1010972FF4FC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A4C2F17E-86DE-6149-A3BB-9023AC237F22}">
      <dgm:prSet custT="1"/>
      <dgm:spPr>
        <a:xfrm rot="5400000">
          <a:off x="5268202" y="-682498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the methods to use when we communicate with each other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B6DF7C71-11A0-884D-8532-5440B322FBB5}" type="parTrans" cxnId="{75FF29EA-ABE2-5644-B15A-F77C9FA9D5B8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6C1A4F26-F384-0B45-96E4-3486B1AA599F}" type="sibTrans" cxnId="{75FF29EA-ABE2-5644-B15A-F77C9FA9D5B8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4F95C31D-4BFC-FD4A-A3BF-3688F6D843AD}">
      <dgm:prSet custT="1"/>
      <dgm:spPr>
        <a:xfrm rot="5400000">
          <a:off x="5268202" y="98963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to help each other with team tasks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60178A65-1E59-DE4C-8D0D-34ABC7DCE188}" type="parTrans" cxnId="{A5F20AA7-1FA1-404D-ABBB-370F912B7E27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6834B6AC-DCD6-664D-953E-DDA05398DAFC}" type="sibTrans" cxnId="{A5F20AA7-1FA1-404D-ABBB-370F912B7E27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D896D652-E25F-C347-BA8C-5AD83540A6C3}">
      <dgm:prSet custT="1"/>
      <dgm:spPr>
        <a:xfrm rot="5400000">
          <a:off x="5268202" y="880425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meet regularly to review our action plan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D0C0DF40-B2E9-A943-AF81-1F3711902738}" type="parTrans" cxnId="{7FDAFC85-B143-2C4C-9C16-B55521DB184C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1963F4AB-E068-574E-BA7F-ABB1A4FF14CB}" type="sibTrans" cxnId="{7FDAFC85-B143-2C4C-9C16-B55521DB184C}">
      <dgm:prSet/>
      <dgm:spPr/>
      <dgm:t>
        <a:bodyPr/>
        <a:lstStyle/>
        <a:p>
          <a:pPr algn="l"/>
          <a:endParaRPr lang="en-US" sz="2000" b="1">
            <a:latin typeface="Arial"/>
            <a:cs typeface="Arial"/>
          </a:endParaRPr>
        </a:p>
      </dgm:t>
    </dgm:pt>
    <dgm:pt modelId="{3C7E4E6C-6EDF-1245-B6AC-33F6A161E4B2}">
      <dgm:prSet custT="1"/>
      <dgm:spPr>
        <a:xfrm rot="5400000">
          <a:off x="5268202" y="-2245421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what success looks like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26E35ACB-C438-DE4B-9FB4-43EEEFE9F806}" type="parTrans" cxnId="{A2196ABC-45EF-9F4F-BB1C-8623ABF4D804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37AAACD7-D43B-5C4A-A349-BD41108E8338}" type="sibTrans" cxnId="{A2196ABC-45EF-9F4F-BB1C-8623ABF4D804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B97CF526-FC54-D04D-B074-79143813EFF3}">
      <dgm:prSet custT="1"/>
      <dgm:spPr>
        <a:xfrm rot="5400000">
          <a:off x="5268202" y="-1463959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take everyone’s needs into account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8137B24C-32E8-B645-B1D5-A987896B0457}" type="parTrans" cxnId="{844BD6E2-5477-0141-A37E-A5B47DF12AE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1608547A-21B3-B149-A3CB-8884B34472B1}" type="sibTrans" cxnId="{844BD6E2-5477-0141-A37E-A5B47DF12AEF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B4BCCFAE-3E59-B049-BDDD-576A858243BB}">
      <dgm:prSet custT="1"/>
      <dgm:spPr>
        <a:xfrm rot="5400000">
          <a:off x="5268202" y="98963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deal with poor cooperation as a team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E696AC64-0511-334A-ABF7-40ACA55AC33A}" type="parTrans" cxnId="{A897D2F0-0F3C-B044-A505-5FA3DCB183F1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21D5A836-D23B-1649-A240-291C8BC2F25B}" type="sibTrans" cxnId="{A897D2F0-0F3C-B044-A505-5FA3DCB183F1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C9804FC6-8C3F-2540-9F9D-866A23F3523A}">
      <dgm:prSet custT="1"/>
      <dgm:spPr>
        <a:xfrm rot="5400000">
          <a:off x="5268202" y="880425"/>
          <a:ext cx="595399" cy="5238496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en-US" sz="16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review our Ground Rules to make sure the team is working effectively</a:t>
          </a:r>
          <a:endParaRPr lang="en-US" sz="1600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gm:t>
    </dgm:pt>
    <dgm:pt modelId="{3B6D5817-B6C4-6942-B6D8-076AB5CD410A}" type="parTrans" cxnId="{7D38DD93-9C31-7A4A-90D7-47403CF9A6F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A8B565E8-F5C9-8047-9549-57A55C26C2D1}" type="sibTrans" cxnId="{7D38DD93-9C31-7A4A-90D7-47403CF9A6F8}">
      <dgm:prSet/>
      <dgm:spPr/>
      <dgm:t>
        <a:bodyPr/>
        <a:lstStyle/>
        <a:p>
          <a:endParaRPr lang="en-US">
            <a:latin typeface="Arial"/>
            <a:cs typeface="Arial"/>
          </a:endParaRPr>
        </a:p>
      </dgm:t>
    </dgm:pt>
    <dgm:pt modelId="{0152A23C-0E32-D943-A4B6-F922F3B3070A}" type="pres">
      <dgm:prSet presAssocID="{8BEB4F77-1F0D-3C4F-AA30-713E640DEE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A804B7-C2AD-5C41-9D5A-68890B37538D}" type="pres">
      <dgm:prSet presAssocID="{471166E8-9FA8-EC4C-901D-FEF5D2C7E01C}" presName="linNode" presStyleCnt="0"/>
      <dgm:spPr/>
    </dgm:pt>
    <dgm:pt modelId="{31829EA7-D207-2F47-96C4-302427F455DA}" type="pres">
      <dgm:prSet presAssocID="{471166E8-9FA8-EC4C-901D-FEF5D2C7E01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24A9ED-D859-BE46-9E20-A08BF5E91255}" type="pres">
      <dgm:prSet presAssocID="{471166E8-9FA8-EC4C-901D-FEF5D2C7E01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9D0EE-A86A-BE43-9480-53EE231099B6}" type="pres">
      <dgm:prSet presAssocID="{CB4F7DAA-ECF9-B445-B371-7BA26DF8A2DB}" presName="sp" presStyleCnt="0"/>
      <dgm:spPr/>
    </dgm:pt>
    <dgm:pt modelId="{046031A7-8795-164D-820F-65BE01F2352A}" type="pres">
      <dgm:prSet presAssocID="{0F3B2F6F-705B-3148-82AE-85E24F9810C0}" presName="linNode" presStyleCnt="0"/>
      <dgm:spPr/>
    </dgm:pt>
    <dgm:pt modelId="{D8D93EC2-A5E7-1F41-A9F9-44207A044F84}" type="pres">
      <dgm:prSet presAssocID="{0F3B2F6F-705B-3148-82AE-85E24F9810C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6C229-EF33-C444-B7FC-BC5A1C8FFBFA}" type="pres">
      <dgm:prSet presAssocID="{0F3B2F6F-705B-3148-82AE-85E24F9810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6543C-DE34-8943-A546-D74F84F013E8}" type="pres">
      <dgm:prSet presAssocID="{CC2F2115-9B61-E442-BA11-A6324BAD5FC2}" presName="sp" presStyleCnt="0"/>
      <dgm:spPr/>
    </dgm:pt>
    <dgm:pt modelId="{F2A55568-CB21-DD40-9037-5A90F096A20F}" type="pres">
      <dgm:prSet presAssocID="{B3B23BF1-A04F-1344-9001-8D23CF32325A}" presName="linNode" presStyleCnt="0"/>
      <dgm:spPr/>
    </dgm:pt>
    <dgm:pt modelId="{7CA6AB7C-6530-BB46-A6D5-3751601137E5}" type="pres">
      <dgm:prSet presAssocID="{B3B23BF1-A04F-1344-9001-8D23CF32325A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F17F7-433C-404C-A5BB-66F1A4A694FE}" type="pres">
      <dgm:prSet presAssocID="{B3B23BF1-A04F-1344-9001-8D23CF32325A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DBEBE-D876-974A-BDDD-56EB94526C01}" type="pres">
      <dgm:prSet presAssocID="{92CC6608-510A-1B43-A48C-54D1A4E82D88}" presName="sp" presStyleCnt="0"/>
      <dgm:spPr/>
    </dgm:pt>
    <dgm:pt modelId="{ED2F1786-638A-B34C-8902-C938FB084708}" type="pres">
      <dgm:prSet presAssocID="{7943D86D-07D3-324F-B2FB-BAC69AE2CFDC}" presName="linNode" presStyleCnt="0"/>
      <dgm:spPr/>
    </dgm:pt>
    <dgm:pt modelId="{3F5E48EF-3407-8346-AB11-F985733286DC}" type="pres">
      <dgm:prSet presAssocID="{7943D86D-07D3-324F-B2FB-BAC69AE2CFDC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B0F30-AA20-CA4A-BD24-22CD334CDEB4}" type="pres">
      <dgm:prSet presAssocID="{7943D86D-07D3-324F-B2FB-BAC69AE2CFD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82963-6713-0D49-9495-014DD6263E7A}" type="pres">
      <dgm:prSet presAssocID="{5A0C5AC4-F9A2-F246-8870-3E475FE75FBC}" presName="sp" presStyleCnt="0"/>
      <dgm:spPr/>
    </dgm:pt>
    <dgm:pt modelId="{C7C1630B-8A3A-7A43-8061-AF2FC4C6358E}" type="pres">
      <dgm:prSet presAssocID="{9FD93949-2C0D-2B44-A754-8E3AD6DD8D9B}" presName="linNode" presStyleCnt="0"/>
      <dgm:spPr/>
    </dgm:pt>
    <dgm:pt modelId="{5E9CDB4D-ECDB-8D49-BAD9-79238B82F9F5}" type="pres">
      <dgm:prSet presAssocID="{9FD93949-2C0D-2B44-A754-8E3AD6DD8D9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131FE-2395-B14A-AD2F-238FDB5A57D7}" type="pres">
      <dgm:prSet presAssocID="{9FD93949-2C0D-2B44-A754-8E3AD6DD8D9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F9745-D83B-9D44-8833-681AD772B0DA}" srcId="{8BEB4F77-1F0D-3C4F-AA30-713E640DEE80}" destId="{471166E8-9FA8-EC4C-901D-FEF5D2C7E01C}" srcOrd="0" destOrd="0" parTransId="{7C258489-B9CA-004C-9633-40A373841449}" sibTransId="{CB4F7DAA-ECF9-B445-B371-7BA26DF8A2DB}"/>
    <dgm:cxn modelId="{7FDAFC85-B143-2C4C-9C16-B55521DB184C}" srcId="{9FD93949-2C0D-2B44-A754-8E3AD6DD8D9B}" destId="{D896D652-E25F-C347-BA8C-5AD83540A6C3}" srcOrd="0" destOrd="0" parTransId="{D0C0DF40-B2E9-A943-AF81-1F3711902738}" sibTransId="{1963F4AB-E068-574E-BA7F-ABB1A4FF14CB}"/>
    <dgm:cxn modelId="{43D12248-9F34-4290-A1FC-F0AFE5BFE179}" type="presOf" srcId="{471166E8-9FA8-EC4C-901D-FEF5D2C7E01C}" destId="{31829EA7-D207-2F47-96C4-302427F455DA}" srcOrd="0" destOrd="0" presId="urn:microsoft.com/office/officeart/2005/8/layout/vList5"/>
    <dgm:cxn modelId="{8C3DB550-C277-BF45-BE57-1010972FF4FC}" srcId="{0F3B2F6F-705B-3148-82AE-85E24F9810C0}" destId="{F42B738E-3526-A447-A7BF-124893C5F533}" srcOrd="0" destOrd="0" parTransId="{2508B6E4-3937-B446-9766-69ABE9DB7215}" sibTransId="{E4C271A4-A1CA-3744-8225-8579A43F31CF}"/>
    <dgm:cxn modelId="{7D38DD93-9C31-7A4A-90D7-47403CF9A6F8}" srcId="{9FD93949-2C0D-2B44-A754-8E3AD6DD8D9B}" destId="{C9804FC6-8C3F-2540-9F9D-866A23F3523A}" srcOrd="1" destOrd="0" parTransId="{3B6D5817-B6C4-6942-B6D8-076AB5CD410A}" sibTransId="{A8B565E8-F5C9-8047-9549-57A55C26C2D1}"/>
    <dgm:cxn modelId="{8CD575A3-E88A-4886-9CBE-3A2A97C5632E}" type="presOf" srcId="{A4C2F17E-86DE-6149-A3BB-9023AC237F22}" destId="{6A8F17F7-433C-404C-A5BB-66F1A4A694FE}" srcOrd="0" destOrd="0" presId="urn:microsoft.com/office/officeart/2005/8/layout/vList5"/>
    <dgm:cxn modelId="{EEB1BA47-ED90-DC42-B9BE-C4E81A8DF5FD}" srcId="{471166E8-9FA8-EC4C-901D-FEF5D2C7E01C}" destId="{430B81A3-EB59-1843-B7DB-9C3BF63ABEFA}" srcOrd="0" destOrd="0" parTransId="{EAAF8F20-1EF4-6C40-A1BF-BD6578DC997C}" sibTransId="{BF21FCC2-1562-0443-95FA-93798D19C0FB}"/>
    <dgm:cxn modelId="{A5F20AA7-1FA1-404D-ABBB-370F912B7E27}" srcId="{7943D86D-07D3-324F-B2FB-BAC69AE2CFDC}" destId="{4F95C31D-4BFC-FD4A-A3BF-3688F6D843AD}" srcOrd="0" destOrd="0" parTransId="{60178A65-1E59-DE4C-8D0D-34ABC7DCE188}" sibTransId="{6834B6AC-DCD6-664D-953E-DDA05398DAFC}"/>
    <dgm:cxn modelId="{666EF8ED-A9C0-4D4F-AF41-AE8BD9A6E1B1}" type="presOf" srcId="{8BEB4F77-1F0D-3C4F-AA30-713E640DEE80}" destId="{0152A23C-0E32-D943-A4B6-F922F3B3070A}" srcOrd="0" destOrd="0" presId="urn:microsoft.com/office/officeart/2005/8/layout/vList5"/>
    <dgm:cxn modelId="{7DDE12F7-CF3C-6442-8664-BF9F3CCB8857}" srcId="{8BEB4F77-1F0D-3C4F-AA30-713E640DEE80}" destId="{0F3B2F6F-705B-3148-82AE-85E24F9810C0}" srcOrd="1" destOrd="0" parTransId="{D31727B2-30AF-6F44-8B9D-E5FF60F2E165}" sibTransId="{CC2F2115-9B61-E442-BA11-A6324BAD5FC2}"/>
    <dgm:cxn modelId="{38C6AC66-0416-4943-82A0-FB0B8C4513F3}" type="presOf" srcId="{B3B23BF1-A04F-1344-9001-8D23CF32325A}" destId="{7CA6AB7C-6530-BB46-A6D5-3751601137E5}" srcOrd="0" destOrd="0" presId="urn:microsoft.com/office/officeart/2005/8/layout/vList5"/>
    <dgm:cxn modelId="{15B55FFC-799C-41C6-9663-186DF83E5AC6}" type="presOf" srcId="{F42B738E-3526-A447-A7BF-124893C5F533}" destId="{F276C229-EF33-C444-B7FC-BC5A1C8FFBFA}" srcOrd="0" destOrd="0" presId="urn:microsoft.com/office/officeart/2005/8/layout/vList5"/>
    <dgm:cxn modelId="{A25920F7-0A34-467C-8BB2-E5A8CB932F13}" type="presOf" srcId="{3C7E4E6C-6EDF-1245-B6AC-33F6A161E4B2}" destId="{1624A9ED-D859-BE46-9E20-A08BF5E91255}" srcOrd="0" destOrd="1" presId="urn:microsoft.com/office/officeart/2005/8/layout/vList5"/>
    <dgm:cxn modelId="{75FF29EA-ABE2-5644-B15A-F77C9FA9D5B8}" srcId="{B3B23BF1-A04F-1344-9001-8D23CF32325A}" destId="{A4C2F17E-86DE-6149-A3BB-9023AC237F22}" srcOrd="0" destOrd="0" parTransId="{B6DF7C71-11A0-884D-8532-5440B322FBB5}" sibTransId="{6C1A4F26-F384-0B45-96E4-3486B1AA599F}"/>
    <dgm:cxn modelId="{4FFEBB0E-A3F9-4D19-956D-C640AE2618BF}" type="presOf" srcId="{D896D652-E25F-C347-BA8C-5AD83540A6C3}" destId="{C89131FE-2395-B14A-AD2F-238FDB5A57D7}" srcOrd="0" destOrd="0" presId="urn:microsoft.com/office/officeart/2005/8/layout/vList5"/>
    <dgm:cxn modelId="{921F898B-E69C-43D3-8BC2-23A78C6F44A0}" type="presOf" srcId="{430B81A3-EB59-1843-B7DB-9C3BF63ABEFA}" destId="{1624A9ED-D859-BE46-9E20-A08BF5E91255}" srcOrd="0" destOrd="0" presId="urn:microsoft.com/office/officeart/2005/8/layout/vList5"/>
    <dgm:cxn modelId="{A897D2F0-0F3C-B044-A505-5FA3DCB183F1}" srcId="{7943D86D-07D3-324F-B2FB-BAC69AE2CFDC}" destId="{B4BCCFAE-3E59-B049-BDDD-576A858243BB}" srcOrd="1" destOrd="0" parTransId="{E696AC64-0511-334A-ABF7-40ACA55AC33A}" sibTransId="{21D5A836-D23B-1649-A240-291C8BC2F25B}"/>
    <dgm:cxn modelId="{A2196ABC-45EF-9F4F-BB1C-8623ABF4D804}" srcId="{471166E8-9FA8-EC4C-901D-FEF5D2C7E01C}" destId="{3C7E4E6C-6EDF-1245-B6AC-33F6A161E4B2}" srcOrd="1" destOrd="0" parTransId="{26E35ACB-C438-DE4B-9FB4-43EEEFE9F806}" sibTransId="{37AAACD7-D43B-5C4A-A349-BD41108E8338}"/>
    <dgm:cxn modelId="{058A8CE2-CF3B-B54C-8522-8C2364555CD4}" srcId="{8BEB4F77-1F0D-3C4F-AA30-713E640DEE80}" destId="{B3B23BF1-A04F-1344-9001-8D23CF32325A}" srcOrd="2" destOrd="0" parTransId="{7DA26CE6-92D2-524A-AD20-5BD6BD25CA4F}" sibTransId="{92CC6608-510A-1B43-A48C-54D1A4E82D88}"/>
    <dgm:cxn modelId="{EA2740F0-BB70-444B-8258-5467A2670D53}" srcId="{8BEB4F77-1F0D-3C4F-AA30-713E640DEE80}" destId="{9FD93949-2C0D-2B44-A754-8E3AD6DD8D9B}" srcOrd="4" destOrd="0" parTransId="{E50780D6-1929-1646-8456-9F3BBFB694E6}" sibTransId="{85FEFB28-04A4-4644-948A-AF1A21ACC1CB}"/>
    <dgm:cxn modelId="{263E3A49-BD8D-4771-B79A-0E4330B1B454}" type="presOf" srcId="{9FD93949-2C0D-2B44-A754-8E3AD6DD8D9B}" destId="{5E9CDB4D-ECDB-8D49-BAD9-79238B82F9F5}" srcOrd="0" destOrd="0" presId="urn:microsoft.com/office/officeart/2005/8/layout/vList5"/>
    <dgm:cxn modelId="{844BD6E2-5477-0141-A37E-A5B47DF12AEF}" srcId="{0F3B2F6F-705B-3148-82AE-85E24F9810C0}" destId="{B97CF526-FC54-D04D-B074-79143813EFF3}" srcOrd="1" destOrd="0" parTransId="{8137B24C-32E8-B645-B1D5-A987896B0457}" sibTransId="{1608547A-21B3-B149-A3CB-8884B34472B1}"/>
    <dgm:cxn modelId="{E1283D9F-2B15-4345-965D-B74AE40ECBF1}" type="presOf" srcId="{0F3B2F6F-705B-3148-82AE-85E24F9810C0}" destId="{D8D93EC2-A5E7-1F41-A9F9-44207A044F84}" srcOrd="0" destOrd="0" presId="urn:microsoft.com/office/officeart/2005/8/layout/vList5"/>
    <dgm:cxn modelId="{04CE20FA-F3E7-400A-AFD4-AA6880988242}" type="presOf" srcId="{B97CF526-FC54-D04D-B074-79143813EFF3}" destId="{F276C229-EF33-C444-B7FC-BC5A1C8FFBFA}" srcOrd="0" destOrd="1" presId="urn:microsoft.com/office/officeart/2005/8/layout/vList5"/>
    <dgm:cxn modelId="{A7C53CE4-B99E-4BC7-84DD-1D14E1928202}" type="presOf" srcId="{7943D86D-07D3-324F-B2FB-BAC69AE2CFDC}" destId="{3F5E48EF-3407-8346-AB11-F985733286DC}" srcOrd="0" destOrd="0" presId="urn:microsoft.com/office/officeart/2005/8/layout/vList5"/>
    <dgm:cxn modelId="{5B7DE64C-1FE9-4B6A-8F7A-4F19F264CBF0}" type="presOf" srcId="{4F95C31D-4BFC-FD4A-A3BF-3688F6D843AD}" destId="{A35B0F30-AA20-CA4A-BD24-22CD334CDEB4}" srcOrd="0" destOrd="0" presId="urn:microsoft.com/office/officeart/2005/8/layout/vList5"/>
    <dgm:cxn modelId="{D2F55124-F420-1749-B1C6-508622C7EFA9}" srcId="{8BEB4F77-1F0D-3C4F-AA30-713E640DEE80}" destId="{7943D86D-07D3-324F-B2FB-BAC69AE2CFDC}" srcOrd="3" destOrd="0" parTransId="{595BD00C-8B02-234B-96B3-0E8CDB438B9A}" sibTransId="{5A0C5AC4-F9A2-F246-8870-3E475FE75FBC}"/>
    <dgm:cxn modelId="{8037C2ED-2689-43A4-9297-1B01C91B80C9}" type="presOf" srcId="{B4BCCFAE-3E59-B049-BDDD-576A858243BB}" destId="{A35B0F30-AA20-CA4A-BD24-22CD334CDEB4}" srcOrd="0" destOrd="1" presId="urn:microsoft.com/office/officeart/2005/8/layout/vList5"/>
    <dgm:cxn modelId="{3015F60B-8DB7-4F15-A966-5F4F49479175}" type="presOf" srcId="{C9804FC6-8C3F-2540-9F9D-866A23F3523A}" destId="{C89131FE-2395-B14A-AD2F-238FDB5A57D7}" srcOrd="0" destOrd="1" presId="urn:microsoft.com/office/officeart/2005/8/layout/vList5"/>
    <dgm:cxn modelId="{5FA155CA-421E-4637-B306-6060AEAB27C6}" type="presParOf" srcId="{0152A23C-0E32-D943-A4B6-F922F3B3070A}" destId="{5EA804B7-C2AD-5C41-9D5A-68890B37538D}" srcOrd="0" destOrd="0" presId="urn:microsoft.com/office/officeart/2005/8/layout/vList5"/>
    <dgm:cxn modelId="{E8B32C36-04DD-4BD9-BDB5-80513B349B76}" type="presParOf" srcId="{5EA804B7-C2AD-5C41-9D5A-68890B37538D}" destId="{31829EA7-D207-2F47-96C4-302427F455DA}" srcOrd="0" destOrd="0" presId="urn:microsoft.com/office/officeart/2005/8/layout/vList5"/>
    <dgm:cxn modelId="{27DAD800-FF45-4360-927E-ED29A5F1123C}" type="presParOf" srcId="{5EA804B7-C2AD-5C41-9D5A-68890B37538D}" destId="{1624A9ED-D859-BE46-9E20-A08BF5E91255}" srcOrd="1" destOrd="0" presId="urn:microsoft.com/office/officeart/2005/8/layout/vList5"/>
    <dgm:cxn modelId="{56D19D68-F72B-40EF-9B7F-3A7800214B77}" type="presParOf" srcId="{0152A23C-0E32-D943-A4B6-F922F3B3070A}" destId="{5A59D0EE-A86A-BE43-9480-53EE231099B6}" srcOrd="1" destOrd="0" presId="urn:microsoft.com/office/officeart/2005/8/layout/vList5"/>
    <dgm:cxn modelId="{AF017260-8C26-4058-A89E-AFDE1684899A}" type="presParOf" srcId="{0152A23C-0E32-D943-A4B6-F922F3B3070A}" destId="{046031A7-8795-164D-820F-65BE01F2352A}" srcOrd="2" destOrd="0" presId="urn:microsoft.com/office/officeart/2005/8/layout/vList5"/>
    <dgm:cxn modelId="{A565DB53-74ED-4DC8-92DF-7E8770A81564}" type="presParOf" srcId="{046031A7-8795-164D-820F-65BE01F2352A}" destId="{D8D93EC2-A5E7-1F41-A9F9-44207A044F84}" srcOrd="0" destOrd="0" presId="urn:microsoft.com/office/officeart/2005/8/layout/vList5"/>
    <dgm:cxn modelId="{6B3FFFD5-CF28-47C0-B6D7-A96D7EDDD6BB}" type="presParOf" srcId="{046031A7-8795-164D-820F-65BE01F2352A}" destId="{F276C229-EF33-C444-B7FC-BC5A1C8FFBFA}" srcOrd="1" destOrd="0" presId="urn:microsoft.com/office/officeart/2005/8/layout/vList5"/>
    <dgm:cxn modelId="{83D00CEC-D254-4567-89EA-C017F143DD5E}" type="presParOf" srcId="{0152A23C-0E32-D943-A4B6-F922F3B3070A}" destId="{15E6543C-DE34-8943-A546-D74F84F013E8}" srcOrd="3" destOrd="0" presId="urn:microsoft.com/office/officeart/2005/8/layout/vList5"/>
    <dgm:cxn modelId="{8E31019A-B385-4B6B-A549-993D2DF7B5C6}" type="presParOf" srcId="{0152A23C-0E32-D943-A4B6-F922F3B3070A}" destId="{F2A55568-CB21-DD40-9037-5A90F096A20F}" srcOrd="4" destOrd="0" presId="urn:microsoft.com/office/officeart/2005/8/layout/vList5"/>
    <dgm:cxn modelId="{26B5D203-D90E-422F-B12B-C13FA5A0F539}" type="presParOf" srcId="{F2A55568-CB21-DD40-9037-5A90F096A20F}" destId="{7CA6AB7C-6530-BB46-A6D5-3751601137E5}" srcOrd="0" destOrd="0" presId="urn:microsoft.com/office/officeart/2005/8/layout/vList5"/>
    <dgm:cxn modelId="{5498E287-BC62-4610-B393-74D2A2CD7678}" type="presParOf" srcId="{F2A55568-CB21-DD40-9037-5A90F096A20F}" destId="{6A8F17F7-433C-404C-A5BB-66F1A4A694FE}" srcOrd="1" destOrd="0" presId="urn:microsoft.com/office/officeart/2005/8/layout/vList5"/>
    <dgm:cxn modelId="{F2FB69E7-6EB9-423B-B8FC-13E92B6A627E}" type="presParOf" srcId="{0152A23C-0E32-D943-A4B6-F922F3B3070A}" destId="{728DBEBE-D876-974A-BDDD-56EB94526C01}" srcOrd="5" destOrd="0" presId="urn:microsoft.com/office/officeart/2005/8/layout/vList5"/>
    <dgm:cxn modelId="{9B503C2E-133B-463A-B67D-C5C6090A5A13}" type="presParOf" srcId="{0152A23C-0E32-D943-A4B6-F922F3B3070A}" destId="{ED2F1786-638A-B34C-8902-C938FB084708}" srcOrd="6" destOrd="0" presId="urn:microsoft.com/office/officeart/2005/8/layout/vList5"/>
    <dgm:cxn modelId="{85CE9436-6DC4-4360-AC2F-8A643590F936}" type="presParOf" srcId="{ED2F1786-638A-B34C-8902-C938FB084708}" destId="{3F5E48EF-3407-8346-AB11-F985733286DC}" srcOrd="0" destOrd="0" presId="urn:microsoft.com/office/officeart/2005/8/layout/vList5"/>
    <dgm:cxn modelId="{64D289C4-9182-48FE-920A-BE96CD52DCC5}" type="presParOf" srcId="{ED2F1786-638A-B34C-8902-C938FB084708}" destId="{A35B0F30-AA20-CA4A-BD24-22CD334CDEB4}" srcOrd="1" destOrd="0" presId="urn:microsoft.com/office/officeart/2005/8/layout/vList5"/>
    <dgm:cxn modelId="{A4EC48FA-3B68-4851-AB7A-4393359B4C9C}" type="presParOf" srcId="{0152A23C-0E32-D943-A4B6-F922F3B3070A}" destId="{4BD82963-6713-0D49-9495-014DD6263E7A}" srcOrd="7" destOrd="0" presId="urn:microsoft.com/office/officeart/2005/8/layout/vList5"/>
    <dgm:cxn modelId="{5E91F885-42FA-4D5F-9825-0CE727AEA02A}" type="presParOf" srcId="{0152A23C-0E32-D943-A4B6-F922F3B3070A}" destId="{C7C1630B-8A3A-7A43-8061-AF2FC4C6358E}" srcOrd="8" destOrd="0" presId="urn:microsoft.com/office/officeart/2005/8/layout/vList5"/>
    <dgm:cxn modelId="{D12EF863-FF2A-4D09-AA5D-E36E57D7151D}" type="presParOf" srcId="{C7C1630B-8A3A-7A43-8061-AF2FC4C6358E}" destId="{5E9CDB4D-ECDB-8D49-BAD9-79238B82F9F5}" srcOrd="0" destOrd="0" presId="urn:microsoft.com/office/officeart/2005/8/layout/vList5"/>
    <dgm:cxn modelId="{A5239396-A240-422E-AD71-92AD5263D63B}" type="presParOf" srcId="{C7C1630B-8A3A-7A43-8061-AF2FC4C6358E}" destId="{C89131FE-2395-B14A-AD2F-238FDB5A57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988BF-4E30-5545-88AC-432B98DAB5E3}">
      <dsp:nvSpPr>
        <dsp:cNvPr id="0" name=""/>
        <dsp:cNvSpPr/>
      </dsp:nvSpPr>
      <dsp:spPr>
        <a:xfrm>
          <a:off x="0" y="2377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8C4AC-E0B7-1140-B2EA-F680F4ECABF7}">
      <dsp:nvSpPr>
        <dsp:cNvPr id="0" name=""/>
        <dsp:cNvSpPr/>
      </dsp:nvSpPr>
      <dsp:spPr>
        <a:xfrm>
          <a:off x="216965" y="901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1. Have a shared purpose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104545"/>
        <a:ext cx="3565408" cy="266380"/>
      </dsp:txXfrm>
    </dsp:sp>
    <dsp:sp modelId="{6BE54915-FA6D-4F41-9BD1-13E18DABF57B}">
      <dsp:nvSpPr>
        <dsp:cNvPr id="0" name=""/>
        <dsp:cNvSpPr/>
      </dsp:nvSpPr>
      <dsp:spPr>
        <a:xfrm>
          <a:off x="0" y="6913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8948D-32F9-0348-9617-7FE6C43EB2F3}">
      <dsp:nvSpPr>
        <dsp:cNvPr id="0" name=""/>
        <dsp:cNvSpPr/>
      </dsp:nvSpPr>
      <dsp:spPr>
        <a:xfrm>
          <a:off x="216965" y="5437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2. Convince your leaders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558145"/>
        <a:ext cx="3565408" cy="266380"/>
      </dsp:txXfrm>
    </dsp:sp>
    <dsp:sp modelId="{95034A59-3E29-3E4E-AE9D-D7B36FBF6DD8}">
      <dsp:nvSpPr>
        <dsp:cNvPr id="0" name=""/>
        <dsp:cNvSpPr/>
      </dsp:nvSpPr>
      <dsp:spPr>
        <a:xfrm>
          <a:off x="0" y="11449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49B0A-7EF1-414C-8DBD-61C4D5142268}">
      <dsp:nvSpPr>
        <dsp:cNvPr id="0" name=""/>
        <dsp:cNvSpPr/>
      </dsp:nvSpPr>
      <dsp:spPr>
        <a:xfrm>
          <a:off x="216965" y="9973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3. Engage your people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1011745"/>
        <a:ext cx="3565408" cy="266380"/>
      </dsp:txXfrm>
    </dsp:sp>
    <dsp:sp modelId="{C073921D-B9D0-F941-B263-BCCFE0849A32}">
      <dsp:nvSpPr>
        <dsp:cNvPr id="0" name=""/>
        <dsp:cNvSpPr/>
      </dsp:nvSpPr>
      <dsp:spPr>
        <a:xfrm>
          <a:off x="0" y="15985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A6ECB-E855-9F46-898F-0649F7639EBE}">
      <dsp:nvSpPr>
        <dsp:cNvPr id="0" name=""/>
        <dsp:cNvSpPr/>
      </dsp:nvSpPr>
      <dsp:spPr>
        <a:xfrm>
          <a:off x="216965" y="14509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4. Consider your channels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1465345"/>
        <a:ext cx="3565408" cy="266380"/>
      </dsp:txXfrm>
    </dsp:sp>
    <dsp:sp modelId="{ABFCD06C-AC9E-EB41-8107-DF8522AEA65D}">
      <dsp:nvSpPr>
        <dsp:cNvPr id="0" name=""/>
        <dsp:cNvSpPr/>
      </dsp:nvSpPr>
      <dsp:spPr>
        <a:xfrm>
          <a:off x="0" y="20521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950EA-2AFF-564D-AA1B-351C916F32C1}">
      <dsp:nvSpPr>
        <dsp:cNvPr id="0" name=""/>
        <dsp:cNvSpPr/>
      </dsp:nvSpPr>
      <dsp:spPr>
        <a:xfrm>
          <a:off x="216965" y="19045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5. Keep the personal touch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1918945"/>
        <a:ext cx="3565408" cy="266380"/>
      </dsp:txXfrm>
    </dsp:sp>
    <dsp:sp modelId="{2D5F9370-7C7C-CB4F-9347-942F522701D4}">
      <dsp:nvSpPr>
        <dsp:cNvPr id="0" name=""/>
        <dsp:cNvSpPr/>
      </dsp:nvSpPr>
      <dsp:spPr>
        <a:xfrm>
          <a:off x="0" y="25057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3A49B-ECCB-0A46-9D37-3DD706F6725D}">
      <dsp:nvSpPr>
        <dsp:cNvPr id="0" name=""/>
        <dsp:cNvSpPr/>
      </dsp:nvSpPr>
      <dsp:spPr>
        <a:xfrm>
          <a:off x="216965" y="23581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6. Work collaboratively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2372545"/>
        <a:ext cx="3565408" cy="266380"/>
      </dsp:txXfrm>
    </dsp:sp>
    <dsp:sp modelId="{07A21417-EEE3-904B-A821-10783066CDCE}">
      <dsp:nvSpPr>
        <dsp:cNvPr id="0" name=""/>
        <dsp:cNvSpPr/>
      </dsp:nvSpPr>
      <dsp:spPr>
        <a:xfrm>
          <a:off x="0" y="2959335"/>
          <a:ext cx="4339304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CBCD6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0B5D6-9936-174F-88FA-75D82739A1ED}">
      <dsp:nvSpPr>
        <dsp:cNvPr id="0" name=""/>
        <dsp:cNvSpPr/>
      </dsp:nvSpPr>
      <dsp:spPr>
        <a:xfrm>
          <a:off x="216965" y="2811735"/>
          <a:ext cx="3594228" cy="295200"/>
        </a:xfrm>
        <a:prstGeom prst="roundRect">
          <a:avLst/>
        </a:prstGeom>
        <a:gradFill flip="none" rotWithShape="1">
          <a:gsLst>
            <a:gs pos="57000">
              <a:srgbClr val="DFE5A2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811" tIns="0" rIns="11481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7. Measure your results</a:t>
          </a:r>
          <a:endParaRPr lang="en-US" sz="1800" b="1" kern="1200" dirty="0">
            <a:solidFill>
              <a:srgbClr val="000000"/>
            </a:solidFill>
            <a:latin typeface="Arial"/>
            <a:ea typeface="ＭＳ Ｐゴシック"/>
            <a:cs typeface="Arial"/>
          </a:endParaRPr>
        </a:p>
      </dsp:txBody>
      <dsp:txXfrm>
        <a:off x="231375" y="2826145"/>
        <a:ext cx="3565408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4A9ED-D859-BE46-9E20-A08BF5E91255}">
      <dsp:nvSpPr>
        <dsp:cNvPr id="0" name=""/>
        <dsp:cNvSpPr/>
      </dsp:nvSpPr>
      <dsp:spPr>
        <a:xfrm rot="5400000">
          <a:off x="6231452" y="-2685227"/>
          <a:ext cx="629757" cy="616125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what we are setting out to achieve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what success looks like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sp:txBody>
      <dsp:txXfrm rot="-5400000">
        <a:off x="3465704" y="111263"/>
        <a:ext cx="6130511" cy="568273"/>
      </dsp:txXfrm>
    </dsp:sp>
    <dsp:sp modelId="{31829EA7-D207-2F47-96C4-302427F455DA}">
      <dsp:nvSpPr>
        <dsp:cNvPr id="0" name=""/>
        <dsp:cNvSpPr/>
      </dsp:nvSpPr>
      <dsp:spPr>
        <a:xfrm>
          <a:off x="0" y="1800"/>
          <a:ext cx="3465704" cy="787196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Clear and shared goals</a:t>
          </a:r>
          <a:endParaRPr lang="en-US" sz="2000" b="1" kern="1200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sp:txBody>
      <dsp:txXfrm>
        <a:off x="38428" y="40228"/>
        <a:ext cx="3388848" cy="710340"/>
      </dsp:txXfrm>
    </dsp:sp>
    <dsp:sp modelId="{F276C229-EF33-C444-B7FC-BC5A1C8FFBFA}">
      <dsp:nvSpPr>
        <dsp:cNvPr id="0" name=""/>
        <dsp:cNvSpPr/>
      </dsp:nvSpPr>
      <dsp:spPr>
        <a:xfrm rot="5400000">
          <a:off x="6231452" y="-1858671"/>
          <a:ext cx="629757" cy="616125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a set of Ground Rules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take everyone’s needs into account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sp:txBody>
      <dsp:txXfrm rot="-5400000">
        <a:off x="3465704" y="937819"/>
        <a:ext cx="6130511" cy="568273"/>
      </dsp:txXfrm>
    </dsp:sp>
    <dsp:sp modelId="{D8D93EC2-A5E7-1F41-A9F9-44207A044F84}">
      <dsp:nvSpPr>
        <dsp:cNvPr id="0" name=""/>
        <dsp:cNvSpPr/>
      </dsp:nvSpPr>
      <dsp:spPr>
        <a:xfrm>
          <a:off x="0" y="828357"/>
          <a:ext cx="3465704" cy="787196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Agreed ways of working</a:t>
          </a:r>
          <a:endParaRPr lang="en-US" sz="2000" b="1" kern="1200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sp:txBody>
      <dsp:txXfrm>
        <a:off x="38428" y="866785"/>
        <a:ext cx="3388848" cy="710340"/>
      </dsp:txXfrm>
    </dsp:sp>
    <dsp:sp modelId="{6A8F17F7-433C-404C-A5BB-66F1A4A694FE}">
      <dsp:nvSpPr>
        <dsp:cNvPr id="0" name=""/>
        <dsp:cNvSpPr/>
      </dsp:nvSpPr>
      <dsp:spPr>
        <a:xfrm rot="5400000">
          <a:off x="6231452" y="-1032114"/>
          <a:ext cx="629757" cy="616125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the methods to use when we communicate with each other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sp:txBody>
      <dsp:txXfrm rot="-5400000">
        <a:off x="3465704" y="1764376"/>
        <a:ext cx="6130511" cy="568273"/>
      </dsp:txXfrm>
    </dsp:sp>
    <dsp:sp modelId="{7CA6AB7C-6530-BB46-A6D5-3751601137E5}">
      <dsp:nvSpPr>
        <dsp:cNvPr id="0" name=""/>
        <dsp:cNvSpPr/>
      </dsp:nvSpPr>
      <dsp:spPr>
        <a:xfrm>
          <a:off x="0" y="1654913"/>
          <a:ext cx="3465704" cy="787196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Effective communication</a:t>
          </a:r>
          <a:endParaRPr lang="en-US" sz="2000" b="1" kern="1200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sp:txBody>
      <dsp:txXfrm>
        <a:off x="38428" y="1693341"/>
        <a:ext cx="3388848" cy="710340"/>
      </dsp:txXfrm>
    </dsp:sp>
    <dsp:sp modelId="{A35B0F30-AA20-CA4A-BD24-22CD334CDEB4}">
      <dsp:nvSpPr>
        <dsp:cNvPr id="0" name=""/>
        <dsp:cNvSpPr/>
      </dsp:nvSpPr>
      <dsp:spPr>
        <a:xfrm rot="5400000">
          <a:off x="6231452" y="-205557"/>
          <a:ext cx="629757" cy="616125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agree to help each other with team tasks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deal with poor cooperation as a team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sp:txBody>
      <dsp:txXfrm rot="-5400000">
        <a:off x="3465704" y="2590933"/>
        <a:ext cx="6130511" cy="568273"/>
      </dsp:txXfrm>
    </dsp:sp>
    <dsp:sp modelId="{3F5E48EF-3407-8346-AB11-F985733286DC}">
      <dsp:nvSpPr>
        <dsp:cNvPr id="0" name=""/>
        <dsp:cNvSpPr/>
      </dsp:nvSpPr>
      <dsp:spPr>
        <a:xfrm>
          <a:off x="0" y="2481470"/>
          <a:ext cx="3465704" cy="787196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Support and cooperation</a:t>
          </a:r>
          <a:endParaRPr lang="en-US" sz="2000" b="1" kern="1200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sp:txBody>
      <dsp:txXfrm>
        <a:off x="38428" y="2519898"/>
        <a:ext cx="3388848" cy="710340"/>
      </dsp:txXfrm>
    </dsp:sp>
    <dsp:sp modelId="{C89131FE-2395-B14A-AD2F-238FDB5A57D7}">
      <dsp:nvSpPr>
        <dsp:cNvPr id="0" name=""/>
        <dsp:cNvSpPr/>
      </dsp:nvSpPr>
      <dsp:spPr>
        <a:xfrm rot="5400000">
          <a:off x="6231452" y="620998"/>
          <a:ext cx="629757" cy="6161253"/>
        </a:xfrm>
        <a:prstGeom prst="round2Same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meet regularly to review our action plan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  <a:ea typeface="ＭＳ Ｐゴシック"/>
              <a:cs typeface="Arial"/>
            </a:rPr>
            <a:t>We review our Ground Rules to make sure the team is working effectively</a:t>
          </a:r>
          <a:endParaRPr lang="en-US" sz="16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/>
            <a:ea typeface="ＭＳ Ｐゴシック"/>
            <a:cs typeface="Arial"/>
          </a:endParaRPr>
        </a:p>
      </dsp:txBody>
      <dsp:txXfrm rot="-5400000">
        <a:off x="3465704" y="3417488"/>
        <a:ext cx="6130511" cy="568273"/>
      </dsp:txXfrm>
    </dsp:sp>
    <dsp:sp modelId="{5E9CDB4D-ECDB-8D49-BAD9-79238B82F9F5}">
      <dsp:nvSpPr>
        <dsp:cNvPr id="0" name=""/>
        <dsp:cNvSpPr/>
      </dsp:nvSpPr>
      <dsp:spPr>
        <a:xfrm>
          <a:off x="0" y="3308026"/>
          <a:ext cx="3465704" cy="787196"/>
        </a:xfrm>
        <a:prstGeom prst="roundRect">
          <a:avLst/>
        </a:prstGeom>
        <a:gradFill flip="none" rotWithShape="1">
          <a:gsLst>
            <a:gs pos="0">
              <a:srgbClr val="8CBCD6"/>
            </a:gs>
            <a:gs pos="100000">
              <a:srgbClr val="FFFFFF"/>
            </a:gs>
          </a:gsLst>
          <a:lin ang="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ysClr val="windowText" lastClr="000000"/>
              </a:solidFill>
              <a:latin typeface="Arial"/>
              <a:ea typeface="ＭＳ Ｐゴシック"/>
              <a:cs typeface="Arial"/>
            </a:rPr>
            <a:t>Regular review of progress </a:t>
          </a:r>
          <a:endParaRPr lang="en-US" sz="2000" b="1" kern="1200" dirty="0">
            <a:solidFill>
              <a:sysClr val="windowText" lastClr="000000"/>
            </a:solidFill>
            <a:latin typeface="Arial"/>
            <a:ea typeface="ＭＳ Ｐゴシック"/>
            <a:cs typeface="Arial"/>
          </a:endParaRPr>
        </a:p>
      </dsp:txBody>
      <dsp:txXfrm>
        <a:off x="38428" y="3346454"/>
        <a:ext cx="3388848" cy="710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73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5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512" y="450253"/>
            <a:ext cx="10515600" cy="958583"/>
          </a:xfrm>
        </p:spPr>
        <p:txBody>
          <a:bodyPr anchor="t" anchorCtr="0">
            <a:normAutofit/>
          </a:bodyPr>
          <a:lstStyle>
            <a:lvl1pPr>
              <a:defRPr sz="2933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27" y="1485995"/>
            <a:ext cx="10515600" cy="4351339"/>
          </a:xfrm>
        </p:spPr>
        <p:txBody>
          <a:bodyPr>
            <a:normAutofit/>
          </a:bodyPr>
          <a:lstStyle>
            <a:lvl1pPr marL="228594" indent="-228594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2133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467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lnSpc>
                <a:spcPct val="100000"/>
              </a:lnSpc>
              <a:buClr>
                <a:schemeClr val="tx1">
                  <a:lumMod val="85000"/>
                  <a:lumOff val="15000"/>
                </a:schemeClr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373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9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933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109" y="1825625"/>
            <a:ext cx="5181600" cy="4351339"/>
          </a:xfrm>
        </p:spPr>
        <p:txBody>
          <a:bodyPr>
            <a:normAutofit/>
          </a:bodyPr>
          <a:lstStyle>
            <a:lvl1pPr marL="228594" indent="-228594">
              <a:buFont typeface="Wingdings" panose="05000000000000000000" pitchFamily="2" charset="2"/>
              <a:buChar char="§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4169" y="1825625"/>
            <a:ext cx="5811799" cy="4351339"/>
          </a:xfrm>
        </p:spPr>
        <p:txBody>
          <a:bodyPr>
            <a:normAutofit/>
          </a:bodyPr>
          <a:lstStyle>
            <a:lvl1pPr marL="380990" indent="-380990">
              <a:buFont typeface="Wingdings" panose="05000000000000000000" pitchFamily="2" charset="2"/>
              <a:buChar char="§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1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99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2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Autofit/>
          </a:bodyPr>
          <a:lstStyle>
            <a:lvl1pPr>
              <a:defRPr sz="3733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4487"/>
            <a:ext cx="6172200" cy="4666564"/>
          </a:xfrm>
        </p:spPr>
        <p:txBody>
          <a:bodyPr>
            <a:normAutofit/>
          </a:bodyPr>
          <a:lstStyle>
            <a:lvl1pPr marL="228594" indent="-228594">
              <a:buFont typeface="Wingdings" panose="05000000000000000000" pitchFamily="2" charset="2"/>
              <a:buChar char="§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Wingdings" panose="05000000000000000000" pitchFamily="2" charset="2"/>
              <a:buChar char="§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>
              <a:buFont typeface="Wingdings" panose="05000000000000000000" pitchFamily="2" charset="2"/>
              <a:buChar char="§"/>
              <a:defRPr sz="1467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26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3733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43914"/>
            <a:ext cx="6172200" cy="4617137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355" y="2048697"/>
            <a:ext cx="4285027" cy="480930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81" y="1627921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109" y="685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8372C267-1D3F-A642-9FD6-0192604797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2/17/2019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8C17AFF1-1D8A-394A-898D-E0FE523563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859" y="445054"/>
            <a:ext cx="3829381" cy="67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3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933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517099"/>
            <a:ext cx="12192000" cy="1340901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831676"/>
            <a:ext cx="8229600" cy="112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733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5: Leading Teams</a:t>
            </a:r>
          </a:p>
          <a:p>
            <a:r>
              <a:rPr lang="en-US" altLang="en-US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Knowledgecast</a:t>
            </a:r>
            <a:r>
              <a:rPr lang="en-US" alt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092" y="455770"/>
            <a:ext cx="3737809" cy="65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0800623"/>
              </p:ext>
            </p:extLst>
          </p:nvPr>
        </p:nvGraphicFramePr>
        <p:xfrm>
          <a:off x="6189634" y="2385748"/>
          <a:ext cx="4339304" cy="3301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 bwMode="auto">
          <a:xfrm>
            <a:off x="167426" y="514369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</a:rPr>
              <a:t>Q3. What role do I need to take 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</a:rPr>
              <a:t>to lead the team effectively?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Arial" pitchFamily="-60" charset="0"/>
              <a:cs typeface="Arial" pitchFamily="-60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1328217" y="1980567"/>
            <a:ext cx="4415760" cy="45361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 a CIPD (2010) Employee Outlook survey: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49% of respondents felt that they were well/fairly well informed about their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organisation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53% of respondents felt that they were consulted on matters of importance to themselves by their line manager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</a:t>
            </a: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CIPD (July 2010)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27232442"/>
              </p:ext>
            </p:extLst>
          </p:nvPr>
        </p:nvGraphicFramePr>
        <p:xfrm>
          <a:off x="1294326" y="2110593"/>
          <a:ext cx="9626958" cy="409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 bwMode="auto">
          <a:xfrm>
            <a:off x="0" y="416305"/>
            <a:ext cx="9626958" cy="102929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Q3. What role do I need to take to 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lead the team effectively?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1178417" y="2020439"/>
            <a:ext cx="10721662" cy="41871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Development of leadership and management ability by: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Diagnosing the relationships between people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Understanding how others react to you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Identifying hidden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that needs to be shared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Identifying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behaviours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unknown to you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Adapting your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to meet the needs of the situation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</a:t>
            </a: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Mullins (2016)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173865" y="557973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Q4. What do I do when the team 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is not working well together?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1140254" y="2108479"/>
            <a:ext cx="8185150" cy="3873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Using ‘Johari Window’ to develop self-insight in order to: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Reduce the ‘Hidden’ area through self-disclosure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Reduce the ‘Blind’ area through feedback from others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148108" y="519337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Q4. What do I do when the team 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is not working well together?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4" name="Picture 6" descr="F:\Powerpoint\pe_uk\PE105-Mullins\Final_Files\GIF\ch09\C09NF008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AE5E4"/>
              </a:clrFrom>
              <a:clrTo>
                <a:srgbClr val="DAE5E4">
                  <a:alpha val="0"/>
                </a:srgbClr>
              </a:clrTo>
            </a:clrChange>
          </a:blip>
          <a:srcRect l="14997" t="10007" r="15278" b="9625"/>
          <a:stretch>
            <a:fillRect/>
          </a:stretch>
        </p:blipFill>
        <p:spPr bwMode="auto">
          <a:xfrm>
            <a:off x="3010471" y="3333958"/>
            <a:ext cx="7125203" cy="3264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4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159309" y="454942"/>
            <a:ext cx="8397584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dirty="0" smtClean="0">
                <a:ea typeface="Arial" pitchFamily="-60" charset="0"/>
                <a:cs typeface="Arial" pitchFamily="-60" charset="0"/>
              </a:rPr>
              <a:t>What makes a Successful </a:t>
            </a:r>
            <a:r>
              <a:rPr lang="en-US" sz="2800" i="1" dirty="0" smtClean="0">
                <a:ea typeface="Arial" pitchFamily="-60" charset="0"/>
                <a:cs typeface="Arial" pitchFamily="-60" charset="0"/>
              </a:rPr>
              <a:t>Virtual </a:t>
            </a:r>
            <a:r>
              <a:rPr lang="en-US" sz="2800" dirty="0" smtClean="0">
                <a:ea typeface="Arial" pitchFamily="-60" charset="0"/>
                <a:cs typeface="Arial" pitchFamily="-60" charset="0"/>
              </a:rPr>
              <a:t>Team?</a:t>
            </a:r>
            <a:endParaRPr lang="en-US" sz="2800" dirty="0">
              <a:ea typeface="Arial" pitchFamily="-60" charset="0"/>
              <a:cs typeface="Arial" pitchFamily="-60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75068"/>
              </p:ext>
            </p:extLst>
          </p:nvPr>
        </p:nvGraphicFramePr>
        <p:xfrm>
          <a:off x="1358719" y="1737994"/>
          <a:ext cx="9111804" cy="3648063"/>
        </p:xfrm>
        <a:graphic>
          <a:graphicData uri="http://schemas.openxmlformats.org/drawingml/2006/table">
            <a:tbl>
              <a:tblPr firstRow="1" bandRow="1"/>
              <a:tblGrid>
                <a:gridCol w="455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67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The Culture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The Team Members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23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High level of trust and collaboration across the team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Use technology to build relationships and team development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23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Clear individual and team standards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Flexible and dynamic with the variety of tasks, roles, and time zones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7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Tools for communication and collaboration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Commitment to deliver promised results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7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Common processes and procedures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Rapid accepting of new team members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67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Communication prioritised by the sender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Rapid accepting of change in the team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7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Reward and recognition policies in place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231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Leaders role model the use of communication and technology</a:t>
                      </a: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ea typeface="ＭＳ Ｐゴシック"/>
                          <a:cs typeface="ＭＳ Ｐゴシック"/>
                        </a:defRPr>
                      </a:lvl9pPr>
                    </a:lstStyle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2560233" y="5695972"/>
            <a:ext cx="6708775" cy="1016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 Geographically separated, non face to face, self managed team in different time zones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makes for some key challenges for a Virtual Team </a:t>
            </a: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0232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959475" y="2265138"/>
            <a:ext cx="10412569" cy="40197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3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8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2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»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Reflect critically on and apply conceptual and practical approaches to leadership in a range of different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organisational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settings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Critically evaluate techniques to address and overcome resistance to change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Critically reflect upon personal experiences and aspirations around leadership enabling them to develop originality in their own leadership capabilities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Explore the ethical relationships between leaders and followers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392805" y="493579"/>
            <a:ext cx="8113713" cy="939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r>
              <a:rPr lang="en-US" sz="3200" b="1" dirty="0" err="1" smtClean="0">
                <a:latin typeface="Arial" pitchFamily="-60" charset="0"/>
                <a:ea typeface="Arial" pitchFamily="-60" charset="0"/>
                <a:cs typeface="Arial" pitchFamily="-60" charset="0"/>
              </a:rPr>
              <a:t>Knowledgecast</a:t>
            </a:r>
            <a:r>
              <a:rPr lang="en-US" sz="3200" b="1" dirty="0" smtClean="0">
                <a:latin typeface="Arial" pitchFamily="-60" charset="0"/>
                <a:ea typeface="Arial" pitchFamily="-60" charset="0"/>
                <a:cs typeface="Arial" pitchFamily="-60" charset="0"/>
              </a:rPr>
              <a:t> Summary</a:t>
            </a:r>
            <a:endParaRPr lang="en-US" sz="3200" b="1" dirty="0">
              <a:latin typeface="Arial" pitchFamily="-60" charset="0"/>
              <a:ea typeface="Arial" pitchFamily="-60" charset="0"/>
              <a:cs typeface="Arial" pitchFamily="-6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8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457200" y="1595438"/>
            <a:ext cx="11082270" cy="44447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3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8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2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»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As a result of today’s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Knowledgecast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, you should be able to:</a:t>
            </a: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Examine the difference between groups and teams in a work context</a:t>
            </a:r>
          </a:p>
          <a:p>
            <a:pPr marL="0" marR="0" lvl="0" indent="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Appraise a range of approaches managers can use to create high performance teams</a:t>
            </a:r>
          </a:p>
          <a:p>
            <a:pPr marL="0" marR="0" lvl="0" indent="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Assess the interventions managers can implement to address poor performance within teams</a:t>
            </a:r>
          </a:p>
          <a:p>
            <a:pPr marL="342900" marR="0" lvl="0" indent="-342900" algn="just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315532" y="480699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/>
              </a:rPr>
              <a:t>Today’s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/>
              </a:rPr>
              <a:t>Knowledgecast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Arial" pitchFamily="-60" charset="0"/>
              <a:cs typeface="Arial" pitchFamily="-6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128474" y="422951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000" dirty="0" smtClean="0">
                <a:ea typeface="Arial" pitchFamily="-60" charset="0"/>
                <a:cs typeface="Arial" pitchFamily="-60" charset="0"/>
              </a:rPr>
              <a:t>Understanding Groups and Teams</a:t>
            </a:r>
            <a:endParaRPr lang="en-US" sz="3000" dirty="0">
              <a:ea typeface="Arial" pitchFamily="-60" charset="0"/>
              <a:cs typeface="Arial" pitchFamily="-60" charset="0"/>
            </a:endParaRPr>
          </a:p>
        </p:txBody>
      </p:sp>
      <p:sp>
        <p:nvSpPr>
          <p:cNvPr id="3" name="Text Placeholder 1"/>
          <p:cNvSpPr txBox="1">
            <a:spLocks/>
          </p:cNvSpPr>
          <p:nvPr/>
        </p:nvSpPr>
        <p:spPr bwMode="auto">
          <a:xfrm>
            <a:off x="996199" y="1560679"/>
            <a:ext cx="8185150" cy="3873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Employee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behaviour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is influenced by 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a combination of 4 factors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Understanding Groups and Teams requires </a:t>
            </a: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an appreciation of differences in: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Groups vs. Teams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Team Formation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Team Performance 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Team Dynamics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Team Communication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Changing Team Formats</a:t>
            </a:r>
          </a:p>
          <a:p>
            <a:pPr marL="685783" marR="0" lvl="1" indent="-228594" algn="l" defTabSz="914377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4" name="Picture 3" descr="Behaviour Group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93686" y="1151294"/>
            <a:ext cx="4090114" cy="27324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172253" y="2929013"/>
            <a:ext cx="4439977" cy="3742977"/>
            <a:chOff x="4819972" y="3203651"/>
            <a:chExt cx="4439977" cy="3742977"/>
          </a:xfrm>
        </p:grpSpPr>
        <p:grpSp>
          <p:nvGrpSpPr>
            <p:cNvPr id="6" name="Group 5"/>
            <p:cNvGrpSpPr/>
            <p:nvPr/>
          </p:nvGrpSpPr>
          <p:grpSpPr>
            <a:xfrm rot="2998979">
              <a:off x="5161739" y="2861884"/>
              <a:ext cx="2468365" cy="3151899"/>
              <a:chOff x="5003681" y="3530427"/>
              <a:chExt cx="2468365" cy="2887091"/>
            </a:xfrm>
          </p:grpSpPr>
          <p:sp>
            <p:nvSpPr>
              <p:cNvPr id="10" name="Up Arrow 9"/>
              <p:cNvSpPr/>
              <p:nvPr/>
            </p:nvSpPr>
            <p:spPr>
              <a:xfrm>
                <a:off x="5003681" y="3530427"/>
                <a:ext cx="2468365" cy="2887091"/>
              </a:xfrm>
              <a:prstGeom prst="upArrow">
                <a:avLst>
                  <a:gd name="adj1" fmla="val 60281"/>
                  <a:gd name="adj2" fmla="val 113879"/>
                </a:avLst>
              </a:prstGeom>
              <a:solidFill>
                <a:srgbClr val="FFFF00"/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ＭＳ Ｐゴシック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544044" y="4446210"/>
                <a:ext cx="1432853" cy="1860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Individual behaviour</a:t>
                </a:r>
              </a:p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 is influenced by a </a:t>
                </a:r>
              </a:p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range of factors</a:t>
                </a: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-60" charset="0"/>
                  <a:ea typeface="ＭＳ Ｐゴシック" pitchFamily="-60" charset="-128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98187" y="3431065"/>
              <a:ext cx="2861762" cy="3515563"/>
              <a:chOff x="4783283" y="3440552"/>
              <a:chExt cx="2861762" cy="3220201"/>
            </a:xfrm>
          </p:grpSpPr>
          <p:sp>
            <p:nvSpPr>
              <p:cNvPr id="8" name="Up Arrow 7"/>
              <p:cNvSpPr/>
              <p:nvPr/>
            </p:nvSpPr>
            <p:spPr>
              <a:xfrm>
                <a:off x="4783283" y="3440552"/>
                <a:ext cx="2861762" cy="3220201"/>
              </a:xfrm>
              <a:prstGeom prst="upArrow">
                <a:avLst>
                  <a:gd name="adj1" fmla="val 50000"/>
                  <a:gd name="adj2" fmla="val 113879"/>
                </a:avLst>
              </a:prstGeom>
              <a:solidFill>
                <a:srgbClr val="FFFF00"/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ＭＳ Ｐゴシック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475228" y="4065256"/>
                <a:ext cx="1552218" cy="233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The majority </a:t>
                </a: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-60" charset="0"/>
                  <a:ea typeface="ＭＳ Ｐゴシック" pitchFamily="-60" charset="-128"/>
                </a:endParaRPr>
              </a:p>
              <a:p>
                <a:pPr marL="0" marR="0" lvl="0" indent="0" algn="ctr" defTabSz="4572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of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workers </a:t>
                </a:r>
                <a:r>
                  <a:rPr kumimoji="0" lang="en-US" sz="2000" b="1" i="0" u="sng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are dependent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-60" charset="0"/>
                    <a:ea typeface="ＭＳ Ｐゴシック" pitchFamily="-60" charset="-128"/>
                  </a:rPr>
                  <a:t> on the skills and talents of others.  </a:t>
                </a:r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-60" charset="0"/>
                  <a:ea typeface="ＭＳ Ｐゴシック" pitchFamily="-6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27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1307205" y="2084835"/>
            <a:ext cx="11198180" cy="45220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3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8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2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»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How do I create the perfect team?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Purpose: Mullins (2016)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Skills: Belbin (2000)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How do I get my team to work together effectively?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Tuckman and Jensen (1977)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What role do I need to take to manage the team effectively?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CIPD (2010)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Mullins (2016)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What do I do when the team is not working well together?</a:t>
            </a:r>
          </a:p>
          <a:p>
            <a:pPr marL="857250" marR="0" lvl="1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JoHari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Window (cited in Mullins 2016)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334851" y="390547"/>
            <a:ext cx="8788399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/>
            <a:r>
              <a:rPr lang="en-US" sz="2800" b="1" dirty="0" smtClean="0">
                <a:latin typeface="Arial" pitchFamily="-60" charset="0"/>
                <a:ea typeface="Arial" pitchFamily="-60" charset="0"/>
                <a:cs typeface="Arial" pitchFamily="-60" charset="0"/>
              </a:rPr>
              <a:t>Teams – 4 Problems for Leaders and </a:t>
            </a:r>
          </a:p>
          <a:p>
            <a:pPr algn="l"/>
            <a:r>
              <a:rPr lang="en-US" sz="2800" b="1" dirty="0" smtClean="0">
                <a:latin typeface="Arial" pitchFamily="-60" charset="0"/>
                <a:ea typeface="Arial" pitchFamily="-60" charset="0"/>
                <a:cs typeface="Arial" pitchFamily="-60" charset="0"/>
              </a:rPr>
              <a:t>Managers</a:t>
            </a:r>
            <a:endParaRPr lang="en-US" sz="2800" b="1" dirty="0">
              <a:latin typeface="Arial" pitchFamily="-60" charset="0"/>
              <a:ea typeface="Arial" pitchFamily="-60" charset="0"/>
              <a:cs typeface="Arial" pitchFamily="-6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551087" y="463898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ea typeface="Arial" pitchFamily="-60" charset="0"/>
                <a:cs typeface="Arial" pitchFamily="-60" charset="0"/>
              </a:rPr>
              <a:t>Defining Groups vs Teams</a:t>
            </a:r>
            <a:endParaRPr lang="en-US" sz="3200" dirty="0">
              <a:ea typeface="Arial" pitchFamily="-60" charset="0"/>
              <a:cs typeface="Arial" pitchFamily="-60" charset="0"/>
            </a:endParaRPr>
          </a:p>
        </p:txBody>
      </p:sp>
      <p:pic>
        <p:nvPicPr>
          <p:cNvPr id="3" name="Picture 7" descr="F:\Powerpoint\pe_uk\PE105-Mullins\Final_Files\GIF\ch08\C08NF00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AE5E4"/>
              </a:clrFrom>
              <a:clrTo>
                <a:srgbClr val="DAE5E4">
                  <a:alpha val="0"/>
                </a:srgbClr>
              </a:clrTo>
            </a:clrChange>
          </a:blip>
          <a:srcRect l="16830" t="4476" r="17539" b="5282"/>
          <a:stretch>
            <a:fillRect/>
          </a:stretch>
        </p:blipFill>
        <p:spPr bwMode="auto">
          <a:xfrm>
            <a:off x="3706455" y="1194514"/>
            <a:ext cx="4840308" cy="4069862"/>
          </a:xfrm>
          <a:prstGeom prst="rect">
            <a:avLst/>
          </a:prstGeom>
          <a:noFill/>
        </p:spPr>
      </p:pic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4039161" y="2167652"/>
            <a:ext cx="8041849" cy="45837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</a:t>
            </a:r>
          </a:p>
          <a:p>
            <a:pPr marL="228594" marR="0" lvl="0" indent="-228594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Belbin (2000)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90999" y="5408167"/>
            <a:ext cx="6345238" cy="1322387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C0504D"/>
            </a:solidFill>
            <a:prstDash val="solid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algn="just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One size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DOES NOT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fit all.  The majority of workers </a:t>
            </a: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are dependent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 on the skills and talents of others.  </a:t>
            </a:r>
          </a:p>
          <a:p>
            <a:pPr marL="0" marR="0" lvl="0" indent="0" algn="just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/>
              </a:rPr>
              <a:t>Leaders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/>
              </a:rPr>
              <a:t>must be aware of their own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/>
              </a:rPr>
              <a:t>behaviour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ＭＳ Ｐゴシック"/>
              </a:rPr>
              <a:t> within the Group or Team context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280" y="1382786"/>
            <a:ext cx="2124808" cy="36933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GROUPS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Schein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interact psychologically aware of each other &amp; perceive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Adair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Conscious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Shared purpose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Interdependence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interaction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82299" y="1514060"/>
            <a:ext cx="23114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TEAMS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Mullins: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Shared goals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Contribute own skills, dependency on success of others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Gestalt Theory – whole is greater than sum of its parts</a:t>
            </a:r>
          </a:p>
        </p:txBody>
      </p:sp>
    </p:spTree>
    <p:extLst>
      <p:ext uri="{BB962C8B-B14F-4D97-AF65-F5344CB8AC3E}">
        <p14:creationId xmlns:p14="http://schemas.microsoft.com/office/powerpoint/2010/main" val="29707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367047" y="1389374"/>
            <a:ext cx="11095149" cy="49856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The answer could be found in defining its characteristics: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 belief in shared aims and objectives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 sense of belonging to the group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Acceptance of group values and norms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 feeling of mutual trust and dependency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Full participation and consensus in decisions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 free flow of information and communication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Open expression of feelings and disagreements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Conflict resolved within the group</a:t>
            </a:r>
          </a:p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Low levels of staff turnover and absenteeism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</a:t>
            </a:r>
          </a:p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Mullins  (2016)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251138" y="519337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Q1. What makes the perfect team?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8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 bwMode="auto">
          <a:xfrm>
            <a:off x="5200635" y="122985"/>
            <a:ext cx="6891867" cy="3873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13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67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Source:</a:t>
            </a:r>
          </a:p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Belbin 2000 (cited in Mullins, 2016)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239212" y="452366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33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marR="0" lvl="0" indent="-4572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Q1. What makes the perfect team?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618"/>
          <a:stretch/>
        </p:blipFill>
        <p:spPr>
          <a:xfrm>
            <a:off x="2597135" y="1425503"/>
            <a:ext cx="5207000" cy="5141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2635" y="1578735"/>
            <a:ext cx="2052734" cy="3293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To function effectively an organisations requires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err="1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Collaboratin</a:t>
            </a:r>
            <a:endParaRPr lang="en-GB" sz="2400" b="1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Cooperation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prstClr val="black"/>
              </a:solidFill>
              <a:latin typeface="Arial" pitchFamily="-60" charset="0"/>
              <a:ea typeface="ＭＳ Ｐゴシック" pitchFamily="-60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Amongst its members</a:t>
            </a:r>
          </a:p>
        </p:txBody>
      </p:sp>
    </p:spTree>
    <p:extLst>
      <p:ext uri="{BB962C8B-B14F-4D97-AF65-F5344CB8AC3E}">
        <p14:creationId xmlns:p14="http://schemas.microsoft.com/office/powerpoint/2010/main" val="16741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123742" y="496285"/>
            <a:ext cx="8185150" cy="973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Q2. How do I get my team to work   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together effectively?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8615134" y="2732373"/>
            <a:ext cx="1944688" cy="720725"/>
          </a:xfrm>
          <a:prstGeom prst="homePlate">
            <a:avLst>
              <a:gd name="adj" fmla="val 67456"/>
            </a:avLst>
          </a:prstGeom>
          <a:solidFill>
            <a:srgbClr val="9BBB59">
              <a:lumMod val="75000"/>
            </a:srgbClr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407733" y="2732373"/>
            <a:ext cx="1944688" cy="720725"/>
          </a:xfrm>
          <a:prstGeom prst="homePlate">
            <a:avLst>
              <a:gd name="adj" fmla="val 67456"/>
            </a:avLst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008990" y="2732373"/>
            <a:ext cx="1944687" cy="720725"/>
          </a:xfrm>
          <a:prstGeom prst="homePlate">
            <a:avLst>
              <a:gd name="adj" fmla="val 67456"/>
            </a:avLst>
          </a:prstGeom>
          <a:solidFill>
            <a:srgbClr val="FFFFFF"/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42341" y="291176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Arial" pitchFamily="-60" charset="0"/>
                <a:ea typeface="ＭＳ Ｐゴシック" pitchFamily="-60" charset="-128"/>
              </a:rPr>
              <a:t>FORMING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579367" y="291176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rgbClr val="000000"/>
                </a:solidFill>
                <a:latin typeface="Arial" pitchFamily="-60" charset="0"/>
                <a:ea typeface="ＭＳ Ｐゴシック" pitchFamily="-60" charset="-128"/>
              </a:rPr>
              <a:t>NORMING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666637" y="2911760"/>
            <a:ext cx="1749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rgbClr val="FFFFFF"/>
                </a:solidFill>
                <a:latin typeface="Arial" pitchFamily="-60" charset="0"/>
                <a:ea typeface="ＭＳ Ｐゴシック" pitchFamily="-60" charset="-128"/>
              </a:rPr>
              <a:t>PERFORMING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4216317" y="2732373"/>
            <a:ext cx="1944687" cy="720725"/>
          </a:xfrm>
          <a:prstGeom prst="homePlate">
            <a:avLst>
              <a:gd name="adj" fmla="val 67456"/>
            </a:avLst>
          </a:prstGeom>
          <a:solidFill>
            <a:srgbClr val="DFE5A2"/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402056" y="2911760"/>
            <a:ext cx="142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rgbClr val="000000"/>
                </a:solidFill>
                <a:latin typeface="Arial" pitchFamily="-60" charset="0"/>
                <a:ea typeface="ＭＳ Ｐゴシック" pitchFamily="-60" charset="-128"/>
              </a:rPr>
              <a:t>STORMING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08990" y="3525830"/>
            <a:ext cx="2124000" cy="2062103"/>
          </a:xfrm>
          <a:prstGeom prst="rect">
            <a:avLst/>
          </a:prstGeom>
          <a:noFill/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 Polite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 Impersonal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 Guarded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 Watchful 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16317" y="3525831"/>
            <a:ext cx="2124000" cy="2062103"/>
          </a:xfrm>
          <a:prstGeom prst="rect">
            <a:avLst/>
          </a:prstGeom>
          <a:solidFill>
            <a:srgbClr val="DFE5A2"/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Confronting people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Dealing with conflict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Opting out ‘not for me’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Lose team members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407733" y="3525831"/>
            <a:ext cx="2124000" cy="206210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Getting organised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Developing skills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Establishing systems and procedures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Tackling challenges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Getting Feedback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8615134" y="3525831"/>
            <a:ext cx="2124000" cy="2062103"/>
          </a:xfrm>
          <a:prstGeom prst="rect">
            <a:avLst/>
          </a:prstGeom>
          <a:solidFill>
            <a:srgbClr val="9BBB59">
              <a:lumMod val="75000"/>
            </a:srgbClr>
          </a:solidFill>
          <a:ln w="9525">
            <a:solidFill>
              <a:sysClr val="window" lastClr="FFFFFF">
                <a:lumMod val="85000"/>
              </a:sysClr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Closeness/friendship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Flexible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Supportive and trusting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Sharing ideas</a:t>
            </a:r>
          </a:p>
          <a:p>
            <a:pPr marL="95250" marR="0" lvl="0" indent="-952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-60" charset="0"/>
                <a:ea typeface="ＭＳ Ｐゴシック" pitchFamily="-60" charset="-128"/>
              </a:rPr>
              <a:t>Tolerant of members 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5566615" y="5755003"/>
            <a:ext cx="1944687" cy="720725"/>
          </a:xfrm>
          <a:prstGeom prst="homePlate">
            <a:avLst>
              <a:gd name="adj" fmla="val 67456"/>
            </a:avLst>
          </a:prstGeom>
          <a:solidFill>
            <a:srgbClr val="9BBB59">
              <a:lumMod val="50000"/>
            </a:srgbClr>
          </a:solidFill>
          <a:ln w="9525">
            <a:solidFill>
              <a:srgbClr val="342F7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-60" charset="0"/>
              <a:ea typeface="ＭＳ Ｐゴシック" pitchFamily="-6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564486" y="5934390"/>
            <a:ext cx="1736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1" kern="0" dirty="0">
                <a:solidFill>
                  <a:sysClr val="windowText" lastClr="000000"/>
                </a:solidFill>
                <a:latin typeface="Arial" pitchFamily="-60" charset="0"/>
                <a:ea typeface="ＭＳ Ｐゴシック" pitchFamily="-60" charset="-128"/>
              </a:rPr>
              <a:t>ADJOURNING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56390" y="5765113"/>
            <a:ext cx="52456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Based on </a:t>
            </a:r>
          </a:p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Arial" pitchFamily="-60" charset="0"/>
                <a:ea typeface="ＭＳ Ｐゴシック" pitchFamily="-60" charset="-128"/>
              </a:rPr>
              <a:t>Tuckman and Jensen (1977) </a:t>
            </a:r>
          </a:p>
        </p:txBody>
      </p:sp>
    </p:spTree>
    <p:extLst>
      <p:ext uri="{BB962C8B-B14F-4D97-AF65-F5344CB8AC3E}">
        <p14:creationId xmlns:p14="http://schemas.microsoft.com/office/powerpoint/2010/main" val="2723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757966" y="1628396"/>
            <a:ext cx="8184776" cy="387275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32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8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•"/>
              <a:defRPr sz="24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–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60" charset="0"/>
              <a:buChar char="»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Ground Rules – an example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0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18563" y="349137"/>
            <a:ext cx="8184776" cy="973917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0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Q2. How do I get my team to work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ＭＳ Ｐゴシック"/>
                <a:cs typeface="Arial" pitchFamily="34" charset="0"/>
              </a:rPr>
              <a:t>together effectively?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4" name="Folded Corner 3"/>
          <p:cNvSpPr/>
          <p:nvPr/>
        </p:nvSpPr>
        <p:spPr>
          <a:xfrm rot="498129">
            <a:off x="3705473" y="2447625"/>
            <a:ext cx="6581070" cy="3955972"/>
          </a:xfrm>
          <a:prstGeom prst="foldedCorner">
            <a:avLst/>
          </a:prstGeom>
          <a:gradFill flip="none" rotWithShape="1">
            <a:gsLst>
              <a:gs pos="0">
                <a:srgbClr val="DFE5A2"/>
              </a:gs>
              <a:gs pos="100000">
                <a:srgbClr val="FFFFFF"/>
              </a:gs>
            </a:gsLst>
            <a:lin ang="0" scaled="1"/>
            <a:tileRect/>
          </a:gradFill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all turn up for every meeting on time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are honest with our opinions and feelings all the time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keep to deadlines 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It is OK to ask for help when we are struggling with work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deal with problems as a team as soon as they appear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review our ground rules in every meeting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challenge each other to come up with the best ideas possible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give each other constructive feedback to help improve our skills</a:t>
            </a:r>
          </a:p>
          <a:p>
            <a:pPr marL="342900" marR="0" lvl="0" indent="-342900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We have fun together </a:t>
            </a:r>
          </a:p>
        </p:txBody>
      </p:sp>
    </p:spTree>
    <p:extLst>
      <p:ext uri="{BB962C8B-B14F-4D97-AF65-F5344CB8AC3E}">
        <p14:creationId xmlns:p14="http://schemas.microsoft.com/office/powerpoint/2010/main" val="33218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1050</Words>
  <Application>Microsoft Office PowerPoint</Application>
  <PresentationFormat>Widescreen</PresentationFormat>
  <Paragraphs>229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Coventry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Gratien David Pillai</dc:creator>
  <cp:lastModifiedBy>Gratien David Pillai</cp:lastModifiedBy>
  <cp:revision>10</cp:revision>
  <dcterms:created xsi:type="dcterms:W3CDTF">2017-08-29T20:40:59Z</dcterms:created>
  <dcterms:modified xsi:type="dcterms:W3CDTF">2019-02-17T21:34:06Z</dcterms:modified>
</cp:coreProperties>
</file>