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548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2168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782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947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268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4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2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3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6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5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5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Names of members (and B#)</a:t>
            </a:r>
          </a:p>
          <a:p>
            <a:r>
              <a:rPr lang="en-US" dirty="0"/>
              <a:t>Econ 3335</a:t>
            </a:r>
          </a:p>
          <a:p>
            <a:r>
              <a:rPr lang="en-US" dirty="0"/>
              <a:t>Summer 2020</a:t>
            </a:r>
          </a:p>
        </p:txBody>
      </p:sp>
    </p:spTree>
    <p:extLst>
      <p:ext uri="{BB962C8B-B14F-4D97-AF65-F5344CB8AC3E}">
        <p14:creationId xmlns:p14="http://schemas.microsoft.com/office/powerpoint/2010/main" val="91746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(1-3 pages),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Hello, I thought I would give you some pointers for your project PPT slides.</a:t>
            </a:r>
          </a:p>
          <a:p>
            <a:r>
              <a:rPr lang="en-US" dirty="0"/>
              <a:t>On the first page, think of a catchy/ good title</a:t>
            </a:r>
          </a:p>
          <a:p>
            <a:r>
              <a:rPr lang="en-US" dirty="0"/>
              <a:t>In the introduction you should explain how important the topic is (or since when is it a problem, some figures maybe? Some data, cited correctly)</a:t>
            </a:r>
          </a:p>
          <a:p>
            <a:r>
              <a:rPr lang="en-US" dirty="0"/>
              <a:t>You may  include additional info in the notes at the end of each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8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Question (1 page)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question ?</a:t>
            </a:r>
          </a:p>
          <a:p>
            <a:pPr lvl="1"/>
            <a:r>
              <a:rPr lang="en-US" dirty="0"/>
              <a:t>Remember your research question should be phrased as “how</a:t>
            </a:r>
            <a:r>
              <a:rPr lang="mr-IN" dirty="0"/>
              <a:t>…</a:t>
            </a:r>
            <a:r>
              <a:rPr lang="en-US" dirty="0"/>
              <a:t> or What factors</a:t>
            </a:r>
            <a:r>
              <a:rPr lang="mr-IN" dirty="0"/>
              <a:t>…</a:t>
            </a:r>
            <a:r>
              <a:rPr lang="en-US" dirty="0"/>
              <a:t>”.</a:t>
            </a:r>
          </a:p>
          <a:p>
            <a:r>
              <a:rPr lang="en-US" dirty="0"/>
              <a:t>Why did you pick this particular question? </a:t>
            </a:r>
          </a:p>
          <a:p>
            <a:pPr lvl="1"/>
            <a:r>
              <a:rPr lang="en-US" dirty="0"/>
              <a:t>For example, if you selected to look at e-wastes, are you looking at global data? For a given country? Why?</a:t>
            </a:r>
          </a:p>
          <a:p>
            <a:pPr lvl="1"/>
            <a:r>
              <a:rPr lang="en-US" dirty="0"/>
              <a:t>Note: this ties in the “why this topic is important part”.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559" y="277943"/>
            <a:ext cx="8911687" cy="1280890"/>
          </a:xfrm>
        </p:spPr>
        <p:txBody>
          <a:bodyPr/>
          <a:lstStyle/>
          <a:p>
            <a:r>
              <a:rPr lang="en-US" b="1" dirty="0"/>
              <a:t>Literature Review (2-4 pages)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559" y="1558833"/>
            <a:ext cx="9402491" cy="48942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did previous studies look at the issue? Are there many of them? What are their findings (in short)?</a:t>
            </a:r>
          </a:p>
          <a:p>
            <a:r>
              <a:rPr lang="en-US" dirty="0"/>
              <a:t>Group studies by theme</a:t>
            </a:r>
          </a:p>
          <a:p>
            <a:pPr lvl="1"/>
            <a:r>
              <a:rPr lang="en-US" dirty="0"/>
              <a:t>For example: if you are looking at air pollution in Brazil (all GHGs), </a:t>
            </a:r>
          </a:p>
          <a:p>
            <a:pPr lvl="1"/>
            <a:r>
              <a:rPr lang="en-US" dirty="0"/>
              <a:t>How was topic studied in the rest of the world? Some studies fid this, some others find that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What were the main determinants of air pollution? Some studies look at the difference between rural and urban air pollution overall, some others look at air pollution and economic activity/ income (see also Environmental </a:t>
            </a:r>
            <a:r>
              <a:rPr lang="en-US" dirty="0" err="1"/>
              <a:t>Kuznet</a:t>
            </a:r>
            <a:r>
              <a:rPr lang="en-US" dirty="0"/>
              <a:t> curve </a:t>
            </a:r>
            <a:r>
              <a:rPr lang="mr-IN" dirty="0"/>
              <a:t>–</a:t>
            </a:r>
            <a:r>
              <a:rPr lang="en-US" dirty="0"/>
              <a:t> also explained in our last chapter of the course)</a:t>
            </a:r>
          </a:p>
          <a:p>
            <a:pPr lvl="1"/>
            <a:r>
              <a:rPr lang="en-US" dirty="0"/>
              <a:t>What were some of the policies implemented that seem to work/ didn’t work?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Studies have looked at the impact of air pollution on children’s health (author1, year; author2, year)</a:t>
            </a:r>
          </a:p>
          <a:p>
            <a:pPr lvl="2"/>
            <a:r>
              <a:rPr lang="en-US" dirty="0"/>
              <a:t>Others have looked at explaining the reasons for air pollution. Author2, (year) found that</a:t>
            </a:r>
            <a:r>
              <a:rPr lang="mr-IN" dirty="0"/>
              <a:t>…</a:t>
            </a:r>
            <a:r>
              <a:rPr lang="en-US" dirty="0"/>
              <a:t> But author4 (year) found the opposite</a:t>
            </a:r>
            <a:r>
              <a:rPr lang="mr-IN" dirty="0"/>
              <a:t>…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Note: references can be included here ( in notes) or at the end of the presentation. Do include at least 5 peer reviewed articles (in Economic journals </a:t>
            </a:r>
            <a:r>
              <a:rPr lang="en-US" dirty="0" err="1"/>
              <a:t>preferrred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360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 (1-2 pages)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Here, you will:</a:t>
            </a:r>
          </a:p>
          <a:p>
            <a:r>
              <a:rPr lang="en-US" dirty="0"/>
              <a:t>Restate your question,</a:t>
            </a:r>
          </a:p>
          <a:p>
            <a:r>
              <a:rPr lang="en-US" dirty="0"/>
              <a:t>Sum up the main findings (i.e. what did you find out from your reading?)</a:t>
            </a:r>
          </a:p>
          <a:p>
            <a:r>
              <a:rPr lang="en-US" dirty="0"/>
              <a:t>Where would you take it from there? (if say you were writing an </a:t>
            </a:r>
            <a:r>
              <a:rPr lang="en-US" dirty="0" err="1"/>
              <a:t>honour’s</a:t>
            </a:r>
            <a:r>
              <a:rPr lang="en-US" dirty="0"/>
              <a:t> thesis on this, what would you look at? </a:t>
            </a:r>
          </a:p>
          <a:p>
            <a:r>
              <a:rPr lang="en-US" dirty="0"/>
              <a:t>Policy implications from your findings?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in alphabetical order and style (ex: APA) should be </a:t>
            </a:r>
            <a:r>
              <a:rPr lang="en-US"/>
              <a:t>consistent.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089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465</Words>
  <Application>Microsoft Office PowerPoint</Application>
  <PresentationFormat>宽屏</PresentationFormat>
  <Paragraphs>35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Title</vt:lpstr>
      <vt:lpstr>Introduction (1-3 pages), </vt:lpstr>
      <vt:lpstr>Research Question (1 page)</vt:lpstr>
      <vt:lpstr>Literature Review (2-4 pages)</vt:lpstr>
      <vt:lpstr>Conclusion (1-2 pages)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jian zhou</cp:lastModifiedBy>
  <cp:revision>4</cp:revision>
  <dcterms:created xsi:type="dcterms:W3CDTF">2020-05-16T21:44:13Z</dcterms:created>
  <dcterms:modified xsi:type="dcterms:W3CDTF">2020-05-30T20:57:39Z</dcterms:modified>
</cp:coreProperties>
</file>