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2FD6D-F8AC-4CC8-BCFE-0E43CF562904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41FB2-D3FA-450A-AEE4-E9495B187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Barber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41FB2-D3FA-450A-AEE4-E9495B187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1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1C4601-AEC1-4A4B-BC13-89131A0D0E8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03B8C7-DDCB-4179-A98E-FC95B535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2057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The U.S. Presidency: </a:t>
            </a:r>
            <a:br>
              <a:rPr lang="en-US" dirty="0" smtClean="0"/>
            </a:br>
            <a:r>
              <a:rPr lang="en-US" dirty="0" smtClean="0"/>
              <a:t>Powers and Limitations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General View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Part I: The U.S. Presidency Powers 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President as Chief of State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President as Commander in Chief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President as Chief Legislator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President as Chief Executive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President as Chief Diplomat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Presidential Qualifications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A. Constitutional  Requirements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Age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Residency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Citizenship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          B. Non-constitutional Requirements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Affability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Bounce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Cunning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Sense of Humor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Sense of History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Newspaper Habit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Presidential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Active - Positive/ Ex. J.F.K, FDR, </a:t>
            </a:r>
            <a:endParaRPr lang="en-US" dirty="0" smtClean="0"/>
          </a:p>
          <a:p>
            <a:r>
              <a:rPr lang="en-US" dirty="0" smtClean="0"/>
              <a:t>George Bush </a:t>
            </a:r>
            <a:r>
              <a:rPr lang="en-US" dirty="0" smtClean="0"/>
              <a:t>I, </a:t>
            </a:r>
            <a:r>
              <a:rPr lang="en-US" dirty="0" smtClean="0"/>
              <a:t>Bill </a:t>
            </a:r>
            <a:r>
              <a:rPr lang="en-US" dirty="0" smtClean="0"/>
              <a:t>Clinton</a:t>
            </a:r>
            <a:endParaRPr lang="en-US" dirty="0" smtClean="0"/>
          </a:p>
          <a:p>
            <a:r>
              <a:rPr lang="en-US" dirty="0" smtClean="0"/>
              <a:t>Active- </a:t>
            </a:r>
            <a:r>
              <a:rPr lang="en-US" dirty="0" smtClean="0"/>
              <a:t>Negative/Richard Nixon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Lyndon Johnson</a:t>
            </a:r>
            <a:r>
              <a:rPr lang="en-US" dirty="0" smtClean="0"/>
              <a:t>, </a:t>
            </a:r>
            <a:r>
              <a:rPr lang="en-US" dirty="0" smtClean="0"/>
              <a:t>Herbert </a:t>
            </a:r>
            <a:r>
              <a:rPr lang="en-US" dirty="0" smtClean="0"/>
              <a:t>Hoover</a:t>
            </a:r>
            <a:r>
              <a:rPr lang="en-US" dirty="0" smtClean="0"/>
              <a:t>, </a:t>
            </a:r>
            <a:r>
              <a:rPr lang="en-US" dirty="0" smtClean="0"/>
              <a:t>Woodrow Wilson</a:t>
            </a:r>
            <a:endParaRPr lang="en-US" dirty="0" smtClean="0"/>
          </a:p>
          <a:p>
            <a:r>
              <a:rPr lang="en-US" dirty="0" smtClean="0"/>
              <a:t>Passive- Positive/ Reagan, </a:t>
            </a:r>
            <a:r>
              <a:rPr lang="en-US" dirty="0" smtClean="0"/>
              <a:t>George W Bush</a:t>
            </a:r>
            <a:r>
              <a:rPr lang="en-US" dirty="0" smtClean="0"/>
              <a:t>,</a:t>
            </a:r>
          </a:p>
          <a:p>
            <a:r>
              <a:rPr lang="en-US" dirty="0" smtClean="0"/>
              <a:t>William </a:t>
            </a:r>
            <a:r>
              <a:rPr lang="en-US" dirty="0" smtClean="0"/>
              <a:t>Taft</a:t>
            </a:r>
          </a:p>
          <a:p>
            <a:r>
              <a:rPr lang="en-US" dirty="0" smtClean="0"/>
              <a:t>Passive-Negative/ </a:t>
            </a:r>
            <a:r>
              <a:rPr lang="en-US" dirty="0" smtClean="0"/>
              <a:t>Dwight Eisenhower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Calvin Coolidge</a:t>
            </a:r>
            <a:r>
              <a:rPr lang="en-US" dirty="0" smtClean="0"/>
              <a:t>, Warren Harding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Presidential Lobbying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The Different Forms of Lobbying by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Presidential Succession and 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Line of Succession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The Sickness of the U.S. President</a:t>
            </a:r>
            <a:r>
              <a:rPr lang="en-US" dirty="0" smtClean="0"/>
              <a:t>          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Vice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Position of Vice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524</TotalTime>
  <Words>166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The U.S. Presidency:  Powers and Limitations</vt:lpstr>
      <vt:lpstr>Part I: The U.S. Presidency Powers  </vt:lpstr>
      <vt:lpstr> Presidential Qualifications  </vt:lpstr>
      <vt:lpstr>Presidential Characters</vt:lpstr>
      <vt:lpstr>Presidential Lobbying</vt:lpstr>
      <vt:lpstr>The Presidential Succession and Sickness</vt:lpstr>
      <vt:lpstr>The Vice President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U.S. Presidency:  Powers and Limitations</dc:title>
  <dc:creator>smccd</dc:creator>
  <cp:lastModifiedBy>Instructor</cp:lastModifiedBy>
  <cp:revision>25</cp:revision>
  <dcterms:created xsi:type="dcterms:W3CDTF">2012-03-11T02:01:58Z</dcterms:created>
  <dcterms:modified xsi:type="dcterms:W3CDTF">2018-04-06T02:50:11Z</dcterms:modified>
</cp:coreProperties>
</file>