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5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5AAC2B-0DDA-4121-972A-B36F20383091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44E9FE9-17CC-4057-BACF-62202A6A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en-US" dirty="0" smtClean="0"/>
              <a:t>Part II. Limits on the Presidency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9800"/>
            <a:ext cx="6400800" cy="25908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(Impeachment) </a:t>
            </a:r>
          </a:p>
          <a:p>
            <a:pPr marL="514350" indent="-514350"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Check by the U.S. Congress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House of Rep                               The U.S. Senate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218/435                                        67/ 100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88217" y="41910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429000" y="4473262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6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B. Check by the U.S. Congress by Saying 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Budget of the Government (Majority of </a:t>
            </a:r>
          </a:p>
          <a:p>
            <a:r>
              <a:rPr lang="en-US" dirty="0" smtClean="0"/>
              <a:t>U.S. Congress)</a:t>
            </a:r>
          </a:p>
          <a:p>
            <a:r>
              <a:rPr lang="en-US" dirty="0" smtClean="0"/>
              <a:t>Declaration of War (Majority of U.S. Congress)</a:t>
            </a:r>
          </a:p>
          <a:p>
            <a:r>
              <a:rPr lang="en-US" dirty="0" smtClean="0"/>
              <a:t>Appointment of the. U. S. Top Officials</a:t>
            </a:r>
          </a:p>
          <a:p>
            <a:r>
              <a:rPr lang="en-US" dirty="0" smtClean="0"/>
              <a:t>(Majority of U.S. Senate only)</a:t>
            </a:r>
          </a:p>
          <a:p>
            <a:r>
              <a:rPr lang="en-US" dirty="0" smtClean="0"/>
              <a:t>Appointment of the Vice President(Majority of U.S. Congress.</a:t>
            </a:r>
          </a:p>
          <a:p>
            <a:r>
              <a:rPr lang="en-US" dirty="0" smtClean="0"/>
              <a:t>Foreign Trade Agreement (2/3 of U.S. Senate.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C. Check by the War Power Act of 1973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           Conditions of the War Power Act:</a:t>
            </a:r>
          </a:p>
          <a:p>
            <a:endParaRPr lang="en-US" dirty="0"/>
          </a:p>
          <a:p>
            <a:r>
              <a:rPr lang="en-US" dirty="0" smtClean="0"/>
              <a:t>24 to 48 Hours Notice</a:t>
            </a:r>
          </a:p>
          <a:p>
            <a:r>
              <a:rPr lang="en-US" dirty="0" smtClean="0"/>
              <a:t>Withdrawal Within 2 to 3 months</a:t>
            </a:r>
          </a:p>
          <a:p>
            <a:r>
              <a:rPr lang="en-US" dirty="0" smtClean="0"/>
              <a:t>President Must Answer all Questions of the Congress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D. Check by the U.S. Judiciary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Judicial Review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Judicial Review is the power of the court to check the constitutionality of the laws or actions of the U.S. presidency.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(Marbury v. Madison 1803)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court decision granted the power of judicial review to the U.S. Supreme Court and federal courts in the United States.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E. Check by the Bureaucracy: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Inertia </a:t>
            </a:r>
          </a:p>
          <a:p>
            <a:r>
              <a:rPr lang="en-US" dirty="0" smtClean="0"/>
              <a:t>Fighting back </a:t>
            </a:r>
          </a:p>
          <a:p>
            <a:r>
              <a:rPr lang="en-US" dirty="0" smtClean="0"/>
              <a:t>Here Today, Here Tomorrow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F. Check by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G. Check by the Public Opinion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H. Check by the Ballot Box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320</TotalTime>
  <Words>231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Austin</vt:lpstr>
      <vt:lpstr>Part II. Limits on the Presidency</vt:lpstr>
      <vt:lpstr>B. Check by the U.S. Congress by Saying No</vt:lpstr>
      <vt:lpstr>C. Check by the War Power Act of 1973</vt:lpstr>
      <vt:lpstr>D. Check by the U.S. Judiciary</vt:lpstr>
      <vt:lpstr>E. Check by the Bureaucracy: </vt:lpstr>
      <vt:lpstr>F. Check by Press</vt:lpstr>
    </vt:vector>
  </TitlesOfParts>
  <Company>SMCCCD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II. Limits on the Presidency</dc:title>
  <dc:creator>smccd</dc:creator>
  <cp:lastModifiedBy>Noori, Azatullah</cp:lastModifiedBy>
  <cp:revision>16</cp:revision>
  <dcterms:created xsi:type="dcterms:W3CDTF">2012-03-11T07:02:08Z</dcterms:created>
  <dcterms:modified xsi:type="dcterms:W3CDTF">2017-07-12T04:09:45Z</dcterms:modified>
</cp:coreProperties>
</file>