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360" r:id="rId2"/>
    <p:sldId id="392" r:id="rId3"/>
    <p:sldId id="387" r:id="rId4"/>
    <p:sldId id="393" r:id="rId5"/>
    <p:sldId id="396" r:id="rId6"/>
    <p:sldId id="394" r:id="rId7"/>
    <p:sldId id="395" r:id="rId8"/>
  </p:sldIdLst>
  <p:sldSz cx="12192000" cy="6858000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318C6047-3FBC-4C4F-84F2-0D76FBA67323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1171575"/>
            <a:ext cx="56229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C705C7F6-A8FC-4929-A627-8D62440CBD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8D9A725-726C-4FF7-A62F-03A3EDAC582C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6075019-F407-44A6-BE39-1165B8A6CD7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61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725-726C-4FF7-A62F-03A3EDAC582C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5019-F407-44A6-BE39-1165B8A6CD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2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725-726C-4FF7-A62F-03A3EDAC582C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5019-F407-44A6-BE39-1165B8A6CD7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407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725-726C-4FF7-A62F-03A3EDAC582C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5019-F407-44A6-BE39-1165B8A6CD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668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725-726C-4FF7-A62F-03A3EDAC582C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5019-F407-44A6-BE39-1165B8A6CD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61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725-726C-4FF7-A62F-03A3EDAC582C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5019-F407-44A6-BE39-1165B8A6CD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853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725-726C-4FF7-A62F-03A3EDAC582C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5019-F407-44A6-BE39-1165B8A6CD7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271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725-726C-4FF7-A62F-03A3EDAC582C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5019-F407-44A6-BE39-1165B8A6CD7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936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725-726C-4FF7-A62F-03A3EDAC582C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5019-F407-44A6-BE39-1165B8A6CD7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89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725-726C-4FF7-A62F-03A3EDAC582C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5019-F407-44A6-BE39-1165B8A6CD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63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725-726C-4FF7-A62F-03A3EDAC582C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5019-F407-44A6-BE39-1165B8A6CD7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90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725-726C-4FF7-A62F-03A3EDAC582C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5019-F407-44A6-BE39-1165B8A6CD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3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725-726C-4FF7-A62F-03A3EDAC582C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5019-F407-44A6-BE39-1165B8A6CD7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22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725-726C-4FF7-A62F-03A3EDAC582C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5019-F407-44A6-BE39-1165B8A6CD7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5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725-726C-4FF7-A62F-03A3EDAC582C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5019-F407-44A6-BE39-1165B8A6CD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24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725-726C-4FF7-A62F-03A3EDAC582C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5019-F407-44A6-BE39-1165B8A6CD7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30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725-726C-4FF7-A62F-03A3EDAC582C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5019-F407-44A6-BE39-1165B8A6CD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7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D9A725-726C-4FF7-A62F-03A3EDAC582C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075019-F407-44A6-BE39-1165B8A6CD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17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37737"/>
          </a:xfrm>
        </p:spPr>
        <p:txBody>
          <a:bodyPr/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 Clarification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15654"/>
            <a:ext cx="9601196" cy="3460214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Values </a:t>
            </a:r>
            <a:r>
              <a:rPr lang="en-US" dirty="0"/>
              <a:t>may be described as behavioral standards and needs that work to support a person's </a:t>
            </a:r>
            <a:r>
              <a:rPr lang="en-US" dirty="0" smtClean="0"/>
              <a:t>purpose </a:t>
            </a:r>
            <a:r>
              <a:rPr lang="en-US" dirty="0"/>
              <a:t> and </a:t>
            </a:r>
            <a:r>
              <a:rPr lang="en-US" dirty="0" smtClean="0"/>
              <a:t>vision. </a:t>
            </a:r>
          </a:p>
          <a:p>
            <a:pPr fontAlgn="base"/>
            <a:r>
              <a:rPr lang="en-US" dirty="0" smtClean="0"/>
              <a:t>Are </a:t>
            </a:r>
            <a:r>
              <a:rPr lang="en-US" dirty="0"/>
              <a:t>often a guide in decision making, and a particular individual's values can be defined as what that person holds to be right or good.</a:t>
            </a:r>
          </a:p>
          <a:p>
            <a:pPr fontAlgn="base"/>
            <a:r>
              <a:rPr lang="en-US" dirty="0"/>
              <a:t>Each person has core values that contribute to that person's system of beliefs, ideas, and attitudes, and values often affect how a person operates or responds in certain situations.</a:t>
            </a:r>
          </a:p>
        </p:txBody>
      </p:sp>
    </p:spTree>
    <p:extLst>
      <p:ext uri="{BB962C8B-B14F-4D97-AF65-F5344CB8AC3E}">
        <p14:creationId xmlns:p14="http://schemas.microsoft.com/office/powerpoint/2010/main" val="635344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37737"/>
          </a:xfrm>
        </p:spPr>
        <p:txBody>
          <a:bodyPr/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 Clarification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15654"/>
            <a:ext cx="9601196" cy="3460214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Values clarification is a self-assessment process that enables you to discover the content and strength of your own system of values. As a process it is more involved with how you have acquired your values than with determining what they should </a:t>
            </a:r>
            <a:r>
              <a:rPr lang="en-US" dirty="0" smtClean="0"/>
              <a:t>be.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Values </a:t>
            </a:r>
            <a:r>
              <a:rPr lang="en-US" dirty="0"/>
              <a:t>are not transmitted or taught, but learned directly from an individual’s life experiences.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They </a:t>
            </a:r>
            <a:r>
              <a:rPr lang="en-US" dirty="0"/>
              <a:t>develop, grow and change through interaction with self, the environment and other people. The process is dynamic, throughout the course of life values are continually changing.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9659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37737"/>
          </a:xfrm>
        </p:spPr>
        <p:txBody>
          <a:bodyPr/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 Clarification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15654"/>
            <a:ext cx="9601196" cy="346021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delivery and acceptance of health education and health-promotion programs are influenced by personal, religious, environmental, cultural, political, and economic factors, all of which help create and are affected by individual and societal </a:t>
            </a:r>
            <a:r>
              <a:rPr lang="en-US" dirty="0" smtClean="0"/>
              <a:t>values.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Is considered a nursing intervention </a:t>
            </a:r>
            <a:r>
              <a:rPr lang="en-US" dirty="0"/>
              <a:t> </a:t>
            </a:r>
            <a:r>
              <a:rPr lang="en-US" dirty="0" smtClean="0"/>
              <a:t>assisting another person to clarify her</a:t>
            </a:r>
            <a:r>
              <a:rPr lang="en-US" dirty="0"/>
              <a:t> or his own values in order to facilitate decision making.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8727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37737"/>
          </a:xfrm>
        </p:spPr>
        <p:txBody>
          <a:bodyPr/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 Clarification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169995"/>
            <a:ext cx="9601196" cy="3460214"/>
          </a:xfrm>
        </p:spPr>
        <p:txBody>
          <a:bodyPr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Value clarification is a technique for encouraging individuals to relate their thoughts and their feelings and thus enrich their awareness of their own values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Undergoing a values clarification process helps individuals to not only recognize their own values, but understand how their values can assist in making future choices</a:t>
            </a:r>
            <a:r>
              <a:rPr lang="en-US" dirty="0" smtClean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>
              <a:spcAft>
                <a:spcPts val="0"/>
              </a:spcAft>
              <a:defRPr/>
            </a:pPr>
            <a:r>
              <a:rPr lang="en-US" dirty="0"/>
              <a:t>Values are influenced by cultural background, gender, religious affiliation, and membership in social groups.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1198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37737"/>
          </a:xfrm>
        </p:spPr>
        <p:txBody>
          <a:bodyPr/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 Clarification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169995"/>
            <a:ext cx="9601196" cy="3460214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Values change over time in response to changing life </a:t>
            </a:r>
            <a:r>
              <a:rPr lang="en-US" dirty="0" smtClean="0"/>
              <a:t>experiences.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n-US" dirty="0" smtClean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Recognizing </a:t>
            </a:r>
            <a:r>
              <a:rPr lang="en-US" dirty="0"/>
              <a:t>these changes and understanding how they affect one's actions and behaviors is the goal of the values clarification process. </a:t>
            </a:r>
            <a:endParaRPr lang="en-US" dirty="0" smtClean="0"/>
          </a:p>
          <a:p>
            <a:pPr marL="0" indent="0">
              <a:spcAft>
                <a:spcPts val="0"/>
              </a:spcAft>
              <a:buNone/>
              <a:defRPr/>
            </a:pPr>
            <a:endParaRPr lang="en-US" dirty="0" smtClean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Values </a:t>
            </a:r>
            <a:r>
              <a:rPr lang="en-US" dirty="0"/>
              <a:t>clarification will not tell you what your values should be, it simply provides the means to discover what your values are.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310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uestions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Individuals to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Clarification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am I doing with my life? </a:t>
            </a:r>
            <a:endParaRPr lang="en-US" dirty="0" smtClean="0"/>
          </a:p>
          <a:p>
            <a:r>
              <a:rPr lang="en-US" dirty="0" smtClean="0"/>
              <a:t>Am </a:t>
            </a:r>
            <a:r>
              <a:rPr lang="en-US" dirty="0"/>
              <a:t>I just reacting to others, or am I in control of the direction of my </a:t>
            </a:r>
            <a:r>
              <a:rPr lang="en-US" dirty="0" smtClean="0"/>
              <a:t>life</a:t>
            </a:r>
            <a:r>
              <a:rPr lang="en-US" dirty="0"/>
              <a:t>?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Have I done all that I want, or am I settling for </a:t>
            </a:r>
            <a:r>
              <a:rPr lang="en-US" dirty="0" smtClean="0"/>
              <a:t>less</a:t>
            </a:r>
            <a:r>
              <a:rPr lang="en-US" dirty="0"/>
              <a:t>?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my life making any difference</a:t>
            </a:r>
            <a:r>
              <a:rPr lang="en-US" dirty="0" smtClean="0"/>
              <a:t>?</a:t>
            </a:r>
          </a:p>
          <a:p>
            <a:r>
              <a:rPr lang="en-US" dirty="0"/>
              <a:t>What do you regard as your greatest personal achievement to date?</a:t>
            </a:r>
          </a:p>
          <a:p>
            <a:r>
              <a:rPr lang="en-US" dirty="0" smtClean="0"/>
              <a:t>What </a:t>
            </a:r>
            <a:r>
              <a:rPr lang="en-US" dirty="0"/>
              <a:t>do you regard as your own greatest personal failure to date</a:t>
            </a:r>
            <a:r>
              <a:rPr lang="en-US" dirty="0" smtClean="0"/>
              <a:t>? 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80294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to Help Individuals to do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 Clarification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is the one thing that you do to make other people happy</a:t>
            </a:r>
            <a:r>
              <a:rPr lang="en-US" dirty="0" smtClean="0"/>
              <a:t>?</a:t>
            </a:r>
          </a:p>
          <a:p>
            <a:r>
              <a:rPr lang="en-US" dirty="0" smtClean="0"/>
              <a:t> </a:t>
            </a:r>
            <a:r>
              <a:rPr lang="en-US" dirty="0"/>
              <a:t>What would you do if you had one year to live and were guaranteed success in whatever you attempted?</a:t>
            </a:r>
          </a:p>
          <a:p>
            <a:r>
              <a:rPr lang="en-US" dirty="0" smtClean="0"/>
              <a:t> </a:t>
            </a:r>
            <a:r>
              <a:rPr lang="en-US" dirty="0"/>
              <a:t>If you had unlimited time and money, what societal problem would you work to improve?</a:t>
            </a:r>
          </a:p>
          <a:p>
            <a:r>
              <a:rPr lang="en-US" dirty="0" smtClean="0"/>
              <a:t>What </a:t>
            </a:r>
            <a:r>
              <a:rPr lang="en-US" dirty="0"/>
              <a:t>three things would you most like to be said about you if you died today? </a:t>
            </a:r>
          </a:p>
          <a:p>
            <a:r>
              <a:rPr lang="en-US" dirty="0"/>
              <a:t> What is the one thing that other people can do to make me happy?</a:t>
            </a:r>
          </a:p>
          <a:p>
            <a:endParaRPr lang="en-US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39637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41500</TotalTime>
  <Words>445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Wingdings</vt:lpstr>
      <vt:lpstr>Organic</vt:lpstr>
      <vt:lpstr>Values Clarification</vt:lpstr>
      <vt:lpstr>Values Clarification</vt:lpstr>
      <vt:lpstr>Values Clarification</vt:lpstr>
      <vt:lpstr>Values Clarification</vt:lpstr>
      <vt:lpstr>Values Clarification</vt:lpstr>
      <vt:lpstr>Questions to Help Individuals to do  Values Clarification</vt:lpstr>
      <vt:lpstr>Questions to Help Individuals to do  Values Clarification</vt:lpstr>
    </vt:vector>
  </TitlesOfParts>
  <Company>DeVry Education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Walsh, Jill</dc:creator>
  <cp:lastModifiedBy>Baliunis OrtegaHernandez</cp:lastModifiedBy>
  <cp:revision>207</cp:revision>
  <cp:lastPrinted>2017-05-11T21:28:06Z</cp:lastPrinted>
  <dcterms:created xsi:type="dcterms:W3CDTF">2016-08-26T11:50:12Z</dcterms:created>
  <dcterms:modified xsi:type="dcterms:W3CDTF">2020-06-04T01:45:29Z</dcterms:modified>
</cp:coreProperties>
</file>