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1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0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1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5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4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D12D0-22D2-45E2-8E48-EDD52CFB025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0F46-D20A-45B8-A8FE-96C15839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3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Sira II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IWS 192 Islamic World Studies: Foundational Texts</a:t>
            </a:r>
          </a:p>
          <a:p>
            <a:r>
              <a:rPr lang="en-US" dirty="0"/>
              <a:t>Spring 2020</a:t>
            </a:r>
          </a:p>
          <a:p>
            <a:r>
              <a:rPr lang="en-US" dirty="0"/>
              <a:t>Dr. </a:t>
            </a:r>
            <a:r>
              <a:rPr lang="en-US" dirty="0" err="1"/>
              <a:t>Mbengue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4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(Lings, pp. 42-68)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his narrative of the rebuilding of the sanctuary of the </a:t>
            </a:r>
            <a:r>
              <a:rPr lang="en-US" i="1" dirty="0" err="1"/>
              <a:t>Ka’bah</a:t>
            </a:r>
            <a:r>
              <a:rPr lang="en-US" dirty="0"/>
              <a:t>, what aspect of Muhammad’s personality does Lings emphasize?</a:t>
            </a:r>
          </a:p>
          <a:p>
            <a:r>
              <a:rPr lang="en-US" dirty="0"/>
              <a:t>In your view, why would the author focus on that aspect of Muhammad’s personality?</a:t>
            </a:r>
          </a:p>
          <a:p>
            <a:r>
              <a:rPr lang="en-US" dirty="0"/>
              <a:t>In what way does the narrative of the ‘First Revelations’ show a pivotal moment in Muhammad’s life and that of his society?</a:t>
            </a:r>
          </a:p>
          <a:p>
            <a:r>
              <a:rPr lang="en-US" dirty="0"/>
              <a:t>What do you make of the way the author arranges his chapters in the following order: ‘Building of </a:t>
            </a:r>
            <a:r>
              <a:rPr lang="en-US" dirty="0" err="1"/>
              <a:t>Ka’bah</a:t>
            </a:r>
            <a:r>
              <a:rPr lang="en-US" dirty="0"/>
              <a:t>”, “The First Revelations”, “Worship”, and “Warn thy Family”?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err="1"/>
              <a:t>Sira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Formation of sacred history in Islam could be dated back to the early 8</a:t>
            </a:r>
            <a:r>
              <a:rPr lang="en-US" baseline="30000" dirty="0"/>
              <a:t>th</a:t>
            </a:r>
            <a:r>
              <a:rPr lang="en-US" dirty="0"/>
              <a:t> century;</a:t>
            </a:r>
          </a:p>
          <a:p>
            <a:r>
              <a:rPr lang="en-US" dirty="0"/>
              <a:t>It is noticeable in the works of ‘</a:t>
            </a:r>
            <a:r>
              <a:rPr lang="en-US" dirty="0" err="1"/>
              <a:t>Urwa</a:t>
            </a:r>
            <a:r>
              <a:rPr lang="en-US" dirty="0"/>
              <a:t> b. </a:t>
            </a:r>
            <a:r>
              <a:rPr lang="en-US" dirty="0" err="1"/>
              <a:t>Zubayr</a:t>
            </a:r>
            <a:r>
              <a:rPr lang="en-US" dirty="0"/>
              <a:t> (d. 712) and al-</a:t>
            </a:r>
            <a:r>
              <a:rPr lang="en-US" dirty="0" err="1"/>
              <a:t>Zuhri</a:t>
            </a:r>
            <a:r>
              <a:rPr lang="en-US" dirty="0"/>
              <a:t>(d.742);</a:t>
            </a:r>
          </a:p>
          <a:p>
            <a:r>
              <a:rPr lang="en-US" dirty="0"/>
              <a:t>As both members of the Quraysh, they brought order and authoritative interpretation to early narratives regarding early Islam;</a:t>
            </a:r>
          </a:p>
          <a:p>
            <a:r>
              <a:rPr lang="en-US" dirty="0" err="1"/>
              <a:t>Urwa</a:t>
            </a:r>
            <a:r>
              <a:rPr lang="en-US" dirty="0"/>
              <a:t> derived much of his materials from his maternal aunt Aisha, Muhammad’s wife;</a:t>
            </a:r>
          </a:p>
          <a:p>
            <a:r>
              <a:rPr lang="en-US" dirty="0"/>
              <a:t>Often consulted by the fifth Umayyad Caliph ‘Abd Al-Malik, he provided much information that served as basis for Sira as emerging discipline;</a:t>
            </a:r>
          </a:p>
          <a:p>
            <a:r>
              <a:rPr lang="en-US" dirty="0" err="1"/>
              <a:t>Urwa’s</a:t>
            </a:r>
            <a:r>
              <a:rPr lang="en-US" dirty="0"/>
              <a:t> concern for precision appeared mostly in his correspondence with the Umayyad leadership;</a:t>
            </a:r>
          </a:p>
        </p:txBody>
      </p:sp>
    </p:spTree>
    <p:extLst>
      <p:ext uri="{BB962C8B-B14F-4D97-AF65-F5344CB8AC3E}">
        <p14:creationId xmlns:p14="http://schemas.microsoft.com/office/powerpoint/2010/main" val="250993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/>
              <a:t>Sira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Urwa’s</a:t>
            </a:r>
            <a:r>
              <a:rPr lang="en-US" dirty="0"/>
              <a:t> and </a:t>
            </a:r>
            <a:r>
              <a:rPr lang="en-US" dirty="0" err="1"/>
              <a:t>Zuhri’s</a:t>
            </a:r>
            <a:r>
              <a:rPr lang="en-US" dirty="0"/>
              <a:t> works will be critical for Muhammad ibn </a:t>
            </a:r>
            <a:r>
              <a:rPr lang="en-US" dirty="0" err="1"/>
              <a:t>Ishaq</a:t>
            </a:r>
            <a:r>
              <a:rPr lang="en-US" dirty="0"/>
              <a:t> (d. 761)</a:t>
            </a:r>
          </a:p>
        </p:txBody>
      </p:sp>
    </p:spTree>
    <p:extLst>
      <p:ext uri="{BB962C8B-B14F-4D97-AF65-F5344CB8AC3E}">
        <p14:creationId xmlns:p14="http://schemas.microsoft.com/office/powerpoint/2010/main" val="387539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Sira II </vt:lpstr>
      <vt:lpstr>Questions (Lings, pp. 42-68)</vt:lpstr>
      <vt:lpstr>Early Sira</vt:lpstr>
      <vt:lpstr>Early Sira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Sira I</dc:title>
  <dc:creator>Mbengue, Babacar</dc:creator>
  <cp:lastModifiedBy>mcurtis</cp:lastModifiedBy>
  <cp:revision>13</cp:revision>
  <dcterms:created xsi:type="dcterms:W3CDTF">2015-09-17T18:36:40Z</dcterms:created>
  <dcterms:modified xsi:type="dcterms:W3CDTF">2020-04-09T06:58:05Z</dcterms:modified>
</cp:coreProperties>
</file>