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69" r:id="rId4"/>
    <p:sldId id="257" r:id="rId5"/>
    <p:sldId id="258" r:id="rId6"/>
    <p:sldId id="263" r:id="rId7"/>
    <p:sldId id="264" r:id="rId8"/>
    <p:sldId id="259" r:id="rId9"/>
    <p:sldId id="26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715"/>
  </p:normalViewPr>
  <p:slideViewPr>
    <p:cSldViewPr>
      <p:cViewPr varScale="1">
        <p:scale>
          <a:sx n="122" d="100"/>
          <a:sy n="122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3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3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15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81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1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33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4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51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77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7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52D3AE-A0F5-4FD3-8FCB-B68BBCFB7691}" type="datetimeFigureOut">
              <a:rPr lang="en-US" smtClean="0"/>
              <a:pPr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ED9513-4706-44F3-9DC6-68DAADB5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08693-C425-4DA1-B40F-A3EC6FFF44D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45C2-6133-4EC5-B50A-C609ACEAD1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2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HST 143 Muslim World 1500 – 1920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2020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Mbengue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History of Muslim World to 1500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Periodization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S.D. </a:t>
            </a:r>
            <a:r>
              <a:rPr lang="en-US" dirty="0" err="1" smtClean="0"/>
              <a:t>Goitein</a:t>
            </a:r>
            <a:r>
              <a:rPr lang="en-US" dirty="0" smtClean="0"/>
              <a:t> for example:</a:t>
            </a:r>
          </a:p>
          <a:p>
            <a:r>
              <a:rPr lang="en-US" dirty="0" smtClean="0"/>
              <a:t>1- Arabism and Arabic Islam 500-850 C.E.;</a:t>
            </a:r>
          </a:p>
          <a:p>
            <a:r>
              <a:rPr lang="en-US" dirty="0" smtClean="0"/>
              <a:t>2- The Intermediate Civilization 850-1250 C.E.;</a:t>
            </a:r>
          </a:p>
          <a:p>
            <a:r>
              <a:rPr lang="en-US" dirty="0" smtClean="0"/>
              <a:t>3- Institutional </a:t>
            </a:r>
            <a:r>
              <a:rPr lang="en-US" dirty="0" err="1" smtClean="0"/>
              <a:t>Islam,Territorial</a:t>
            </a:r>
            <a:r>
              <a:rPr lang="en-US" dirty="0" smtClean="0"/>
              <a:t>, mostly non-Arab civilizations 1250-1800 C.E.;</a:t>
            </a:r>
          </a:p>
          <a:p>
            <a:r>
              <a:rPr lang="en-US" dirty="0" smtClean="0"/>
              <a:t>Transition to National Cultures 1800-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0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2/21/World_Muslim_Population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27432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3200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30201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27710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667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5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514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3622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0807" y="2514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1786" y="25908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9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133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10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981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7007" y="21196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1981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13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1676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21196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15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2362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9560" y="2133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1981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9680" y="28677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29095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3733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36195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3200" y="36195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94960" y="36195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3200" y="4114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25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3733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3581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0600" y="3352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4400" y="31864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29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4419600" y="3505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30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4495800" y="315869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1" name="TextBox 2050"/>
          <p:cNvSpPr txBox="1"/>
          <p:nvPr/>
        </p:nvSpPr>
        <p:spPr>
          <a:xfrm>
            <a:off x="4419600" y="2743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2" name="TextBox 2051"/>
          <p:cNvSpPr txBox="1"/>
          <p:nvPr/>
        </p:nvSpPr>
        <p:spPr>
          <a:xfrm>
            <a:off x="4114800" y="2667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33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3" name="TextBox 2052"/>
          <p:cNvSpPr txBox="1"/>
          <p:nvPr/>
        </p:nvSpPr>
        <p:spPr>
          <a:xfrm>
            <a:off x="3925440" y="2286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4" name="TextBox 2053"/>
          <p:cNvSpPr txBox="1"/>
          <p:nvPr/>
        </p:nvSpPr>
        <p:spPr>
          <a:xfrm>
            <a:off x="3733800" y="2743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35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6" name="TextBox 2055"/>
          <p:cNvSpPr txBox="1"/>
          <p:nvPr/>
        </p:nvSpPr>
        <p:spPr>
          <a:xfrm>
            <a:off x="3468240" y="239669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7" name="TextBox 2056"/>
          <p:cNvSpPr txBox="1"/>
          <p:nvPr/>
        </p:nvSpPr>
        <p:spPr>
          <a:xfrm>
            <a:off x="3163440" y="2819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3276600" y="30479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3581400" y="3124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39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0" name="TextBox 2059"/>
          <p:cNvSpPr txBox="1"/>
          <p:nvPr/>
        </p:nvSpPr>
        <p:spPr>
          <a:xfrm>
            <a:off x="3087240" y="3200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40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1" name="TextBox 2060"/>
          <p:cNvSpPr txBox="1"/>
          <p:nvPr/>
        </p:nvSpPr>
        <p:spPr>
          <a:xfrm>
            <a:off x="3886200" y="3124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2" name="TextBox 2061"/>
          <p:cNvSpPr txBox="1"/>
          <p:nvPr/>
        </p:nvSpPr>
        <p:spPr>
          <a:xfrm>
            <a:off x="4191000" y="3124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3" name="TextBox 2062"/>
          <p:cNvSpPr txBox="1"/>
          <p:nvPr/>
        </p:nvSpPr>
        <p:spPr>
          <a:xfrm>
            <a:off x="3087240" y="33528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43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4" name="TextBox 2063"/>
          <p:cNvSpPr txBox="1"/>
          <p:nvPr/>
        </p:nvSpPr>
        <p:spPr>
          <a:xfrm>
            <a:off x="3276600" y="3429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44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5" name="TextBox 2064"/>
          <p:cNvSpPr txBox="1"/>
          <p:nvPr/>
        </p:nvSpPr>
        <p:spPr>
          <a:xfrm>
            <a:off x="3810000" y="3429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45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6" name="TextBox 2065"/>
          <p:cNvSpPr txBox="1"/>
          <p:nvPr/>
        </p:nvSpPr>
        <p:spPr>
          <a:xfrm>
            <a:off x="3581400" y="33044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46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7" name="TextBox 2066"/>
          <p:cNvSpPr txBox="1"/>
          <p:nvPr/>
        </p:nvSpPr>
        <p:spPr>
          <a:xfrm>
            <a:off x="3429000" y="3657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8" name="TextBox 2067"/>
          <p:cNvSpPr txBox="1"/>
          <p:nvPr/>
        </p:nvSpPr>
        <p:spPr>
          <a:xfrm>
            <a:off x="4572000" y="425329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069" name="TextBox 2068"/>
          <p:cNvSpPr txBox="1"/>
          <p:nvPr/>
        </p:nvSpPr>
        <p:spPr>
          <a:xfrm>
            <a:off x="4876800" y="4419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49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570 Birth of Muhammad in Mecca;</a:t>
            </a:r>
          </a:p>
          <a:p>
            <a:r>
              <a:rPr lang="en-US" dirty="0" smtClean="0"/>
              <a:t>610 First revelation;</a:t>
            </a:r>
          </a:p>
          <a:p>
            <a:r>
              <a:rPr lang="en-US" dirty="0" smtClean="0"/>
              <a:t>622 </a:t>
            </a:r>
            <a:r>
              <a:rPr lang="en-US" dirty="0" err="1" smtClean="0"/>
              <a:t>Hijra</a:t>
            </a:r>
            <a:r>
              <a:rPr lang="en-US" dirty="0" smtClean="0"/>
              <a:t> to Medina (former </a:t>
            </a:r>
            <a:r>
              <a:rPr lang="en-US" dirty="0" err="1" smtClean="0"/>
              <a:t>Yathrib</a:t>
            </a:r>
            <a:r>
              <a:rPr lang="en-US" dirty="0" smtClean="0"/>
              <a:t>);</a:t>
            </a:r>
          </a:p>
          <a:p>
            <a:r>
              <a:rPr lang="en-US" dirty="0" smtClean="0"/>
              <a:t>630 Conquest of Mecca;</a:t>
            </a:r>
          </a:p>
          <a:p>
            <a:r>
              <a:rPr lang="en-US" dirty="0" smtClean="0"/>
              <a:t>632 Death of Muhammad;</a:t>
            </a:r>
          </a:p>
          <a:p>
            <a:r>
              <a:rPr lang="en-US" dirty="0" smtClean="0"/>
              <a:t>632 Abu </a:t>
            </a:r>
            <a:r>
              <a:rPr lang="en-US" dirty="0" err="1" smtClean="0"/>
              <a:t>Bakr</a:t>
            </a:r>
            <a:r>
              <a:rPr lang="en-US" dirty="0" smtClean="0"/>
              <a:t> becomes Caliph;</a:t>
            </a:r>
          </a:p>
          <a:p>
            <a:r>
              <a:rPr lang="en-US" dirty="0" smtClean="0"/>
              <a:t>632-633 </a:t>
            </a:r>
            <a:r>
              <a:rPr lang="en-US" dirty="0" err="1" smtClean="0"/>
              <a:t>Ridda</a:t>
            </a:r>
            <a:r>
              <a:rPr lang="en-US" dirty="0" smtClean="0"/>
              <a:t> wars;</a:t>
            </a:r>
          </a:p>
          <a:p>
            <a:r>
              <a:rPr lang="en-US" dirty="0" smtClean="0"/>
              <a:t>634 </a:t>
            </a:r>
            <a:r>
              <a:rPr lang="en-US" dirty="0" err="1" smtClean="0"/>
              <a:t>Umar</a:t>
            </a:r>
            <a:r>
              <a:rPr lang="en-US" dirty="0" smtClean="0"/>
              <a:t> becomes Caliph;</a:t>
            </a:r>
          </a:p>
          <a:p>
            <a:r>
              <a:rPr lang="en-US" dirty="0" smtClean="0"/>
              <a:t>637, 638, 642, 651: Islam expands to Syria, Iraq, Egypt, and Iran;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644 </a:t>
            </a:r>
            <a:r>
              <a:rPr lang="en-US" dirty="0" err="1" smtClean="0"/>
              <a:t>Uthman</a:t>
            </a:r>
            <a:r>
              <a:rPr lang="en-US" dirty="0" smtClean="0"/>
              <a:t> becomes Caliph;</a:t>
            </a:r>
          </a:p>
          <a:p>
            <a:r>
              <a:rPr lang="en-US" dirty="0" smtClean="0"/>
              <a:t>656 Ali becomes Caliph;</a:t>
            </a:r>
          </a:p>
          <a:p>
            <a:r>
              <a:rPr lang="en-US" dirty="0" smtClean="0"/>
              <a:t>656 First civil war;</a:t>
            </a:r>
          </a:p>
          <a:p>
            <a:r>
              <a:rPr lang="en-US" dirty="0" smtClean="0"/>
              <a:t>661 </a:t>
            </a:r>
            <a:r>
              <a:rPr lang="en-US" dirty="0" err="1" smtClean="0"/>
              <a:t>Mu’awiya</a:t>
            </a:r>
            <a:r>
              <a:rPr lang="en-US" dirty="0" smtClean="0"/>
              <a:t> becomes Caliph, beginning of Umayyad dynasty;</a:t>
            </a:r>
          </a:p>
          <a:p>
            <a:r>
              <a:rPr lang="en-US" dirty="0" smtClean="0"/>
              <a:t>680 Karbala;</a:t>
            </a:r>
          </a:p>
          <a:p>
            <a:r>
              <a:rPr lang="en-US" dirty="0" smtClean="0"/>
              <a:t>705-715 Islam expands to Central Asia and Sind;</a:t>
            </a:r>
          </a:p>
          <a:p>
            <a:r>
              <a:rPr lang="en-US" dirty="0" smtClean="0"/>
              <a:t>711-720 Islam arrives in the Iberian peninsula;</a:t>
            </a:r>
          </a:p>
          <a:p>
            <a:r>
              <a:rPr lang="en-US" dirty="0" smtClean="0"/>
              <a:t>750 Fall of Umayyad state rise of Abbasid state;</a:t>
            </a:r>
          </a:p>
          <a:p>
            <a:r>
              <a:rPr lang="en-US" dirty="0" smtClean="0"/>
              <a:t>756 Umayyad emirate in Cordoba (Iberian peninsula);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shs.d211.org/socialstudies/faculty/hxm/World%20History/PP/The%20Spread%20of%20Is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itemaker.umich.edu/mladjov/files/islamicexpansion630-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762 Foundation of Baghdad;</a:t>
            </a:r>
          </a:p>
          <a:p>
            <a:r>
              <a:rPr lang="en-US" dirty="0" smtClean="0"/>
              <a:t>909 Fatimid state in </a:t>
            </a:r>
            <a:r>
              <a:rPr lang="en-US" dirty="0" err="1" smtClean="0"/>
              <a:t>Ifriqiya</a:t>
            </a:r>
            <a:r>
              <a:rPr lang="en-US" dirty="0" smtClean="0"/>
              <a:t>;</a:t>
            </a:r>
          </a:p>
          <a:p>
            <a:r>
              <a:rPr lang="en-US" dirty="0" smtClean="0"/>
              <a:t>945 </a:t>
            </a:r>
            <a:r>
              <a:rPr lang="en-US" dirty="0" err="1" smtClean="0"/>
              <a:t>Buyids</a:t>
            </a:r>
            <a:r>
              <a:rPr lang="en-US" dirty="0" smtClean="0"/>
              <a:t> seize power in Baghdad;</a:t>
            </a:r>
          </a:p>
          <a:p>
            <a:r>
              <a:rPr lang="en-US" dirty="0" smtClean="0"/>
              <a:t>969 </a:t>
            </a:r>
            <a:r>
              <a:rPr lang="en-US" dirty="0" err="1" smtClean="0"/>
              <a:t>Fatimids</a:t>
            </a:r>
            <a:r>
              <a:rPr lang="en-US" dirty="0" smtClean="0"/>
              <a:t> conquer Egypt;</a:t>
            </a:r>
          </a:p>
          <a:p>
            <a:r>
              <a:rPr lang="en-US" dirty="0" err="1" smtClean="0"/>
              <a:t>Saljuqs</a:t>
            </a:r>
            <a:r>
              <a:rPr lang="en-US" dirty="0" smtClean="0"/>
              <a:t> control Baghdad;</a:t>
            </a:r>
          </a:p>
          <a:p>
            <a:r>
              <a:rPr lang="en-US" dirty="0" smtClean="0"/>
              <a:t>1050s-1147 </a:t>
            </a:r>
            <a:r>
              <a:rPr lang="en-US" dirty="0" err="1" smtClean="0"/>
              <a:t>Almoravid</a:t>
            </a:r>
            <a:r>
              <a:rPr lang="en-US" dirty="0" smtClean="0"/>
              <a:t> Empire;</a:t>
            </a:r>
          </a:p>
          <a:p>
            <a:r>
              <a:rPr lang="en-US" dirty="0" smtClean="0"/>
              <a:t>1085 Toledo falls to </a:t>
            </a:r>
            <a:r>
              <a:rPr lang="en-US" dirty="0" err="1" smtClean="0"/>
              <a:t>Reconquista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1099 First Crusade conquers Jerusalem;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1147-1269 </a:t>
            </a:r>
            <a:r>
              <a:rPr lang="en-US" dirty="0" err="1" smtClean="0"/>
              <a:t>Almohad</a:t>
            </a:r>
            <a:r>
              <a:rPr lang="en-US" dirty="0" smtClean="0"/>
              <a:t> Empire;</a:t>
            </a:r>
          </a:p>
          <a:p>
            <a:r>
              <a:rPr lang="en-US" dirty="0" smtClean="0"/>
              <a:t>1219-1222 </a:t>
            </a:r>
            <a:r>
              <a:rPr lang="en-US" dirty="0" err="1" smtClean="0"/>
              <a:t>Chinggis</a:t>
            </a:r>
            <a:r>
              <a:rPr lang="en-US" dirty="0" smtClean="0"/>
              <a:t> Khan’s campaigns in Muslim world;</a:t>
            </a:r>
          </a:p>
          <a:p>
            <a:r>
              <a:rPr lang="en-US" dirty="0" smtClean="0"/>
              <a:t>1236-1266 All of </a:t>
            </a:r>
            <a:r>
              <a:rPr lang="en-US" dirty="0" err="1" smtClean="0"/>
              <a:t>Andalus</a:t>
            </a:r>
            <a:r>
              <a:rPr lang="en-US" dirty="0" smtClean="0"/>
              <a:t> except Granada falls to </a:t>
            </a:r>
            <a:r>
              <a:rPr lang="en-US" dirty="0" err="1" smtClean="0"/>
              <a:t>Reconquista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1250 </a:t>
            </a:r>
            <a:r>
              <a:rPr lang="en-US" dirty="0" err="1" smtClean="0"/>
              <a:t>Mamluk</a:t>
            </a:r>
            <a:r>
              <a:rPr lang="en-US" dirty="0" smtClean="0"/>
              <a:t> state;</a:t>
            </a:r>
          </a:p>
          <a:p>
            <a:r>
              <a:rPr lang="en-US" dirty="0" smtClean="0"/>
              <a:t>1258 </a:t>
            </a:r>
            <a:r>
              <a:rPr lang="en-US" dirty="0" err="1" smtClean="0"/>
              <a:t>Hulagu</a:t>
            </a:r>
            <a:r>
              <a:rPr lang="en-US" dirty="0" smtClean="0"/>
              <a:t> destroys Baghdad;</a:t>
            </a:r>
          </a:p>
          <a:p>
            <a:r>
              <a:rPr lang="en-US" dirty="0" smtClean="0"/>
              <a:t>1260 </a:t>
            </a:r>
            <a:r>
              <a:rPr lang="en-US" dirty="0" err="1" smtClean="0"/>
              <a:t>Mamluks</a:t>
            </a:r>
            <a:r>
              <a:rPr lang="en-US" dirty="0" smtClean="0"/>
              <a:t> defeat </a:t>
            </a:r>
            <a:r>
              <a:rPr lang="en-US" dirty="0" err="1" smtClean="0"/>
              <a:t>Hulagu’s</a:t>
            </a:r>
            <a:r>
              <a:rPr lang="en-US" dirty="0" smtClean="0"/>
              <a:t> army;</a:t>
            </a:r>
          </a:p>
          <a:p>
            <a:r>
              <a:rPr lang="en-US" dirty="0" smtClean="0"/>
              <a:t>1280-1334 Career of </a:t>
            </a:r>
            <a:r>
              <a:rPr lang="en-US" dirty="0" err="1" smtClean="0"/>
              <a:t>Osman</a:t>
            </a:r>
            <a:r>
              <a:rPr lang="en-US" dirty="0" smtClean="0"/>
              <a:t>, founder of Ottoman dynasty;</a:t>
            </a:r>
          </a:p>
          <a:p>
            <a:r>
              <a:rPr lang="en-US" dirty="0" smtClean="0"/>
              <a:t>1347 First wave of plague;</a:t>
            </a:r>
          </a:p>
          <a:p>
            <a:r>
              <a:rPr lang="en-US" dirty="0" smtClean="0"/>
              <a:t>1370 </a:t>
            </a:r>
            <a:r>
              <a:rPr lang="en-US" dirty="0" err="1" smtClean="0"/>
              <a:t>Timur’s</a:t>
            </a:r>
            <a:r>
              <a:rPr lang="en-US" dirty="0" smtClean="0"/>
              <a:t> career begins in </a:t>
            </a:r>
            <a:r>
              <a:rPr lang="en-US" dirty="0" err="1" smtClean="0"/>
              <a:t>Transoxiana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Periodization in Muslim World History</a:t>
            </a:r>
            <a:endParaRPr lang="en-US" dirty="0"/>
          </a:p>
        </p:txBody>
      </p:sp>
      <p:pic>
        <p:nvPicPr>
          <p:cNvPr id="4" name="Picture 2" descr="http://upload.wikimedia.org/wikipedia/en/timeline/99365d19f10c8b38585c93279757b10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1"/>
            <a:ext cx="8610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1027</TotalTime>
  <Words>347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Wingdings 2</vt:lpstr>
      <vt:lpstr>Equity</vt:lpstr>
      <vt:lpstr>Office Theme</vt:lpstr>
      <vt:lpstr>Overview of History of Muslim World to 1500 </vt:lpstr>
      <vt:lpstr>PowerPoint Presentation</vt:lpstr>
      <vt:lpstr>Chronology</vt:lpstr>
      <vt:lpstr>Chronology</vt:lpstr>
      <vt:lpstr>PowerPoint Presentation</vt:lpstr>
      <vt:lpstr>PowerPoint Presentation</vt:lpstr>
      <vt:lpstr>Chronology</vt:lpstr>
      <vt:lpstr>Chronology</vt:lpstr>
      <vt:lpstr>Periodization in Muslim World History</vt:lpstr>
      <vt:lpstr>Alternative Periodization</vt:lpstr>
    </vt:vector>
  </TitlesOfParts>
  <Company>Hewlett-Packard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History of Muslim World to 1500</dc:title>
  <dc:creator>Babacar</dc:creator>
  <cp:lastModifiedBy>Microsoft Office User</cp:lastModifiedBy>
  <cp:revision>11</cp:revision>
  <dcterms:created xsi:type="dcterms:W3CDTF">2014-04-03T03:33:05Z</dcterms:created>
  <dcterms:modified xsi:type="dcterms:W3CDTF">2020-04-02T17:30:04Z</dcterms:modified>
</cp:coreProperties>
</file>