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3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715"/>
  </p:normalViewPr>
  <p:slideViewPr>
    <p:cSldViewPr>
      <p:cViewPr varScale="1">
        <p:scale>
          <a:sx n="122" d="100"/>
          <a:sy n="122" d="100"/>
        </p:scale>
        <p:origin x="1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715012-018E-43EC-B126-EB0C54F05225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C4669F-8131-4C4E-BFD7-75C34905E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IWS 192 Introduction to the Islamic world studies program: mechanics and primary sources</a:t>
            </a:r>
          </a:p>
          <a:p>
            <a:r>
              <a:rPr lang="en-US" dirty="0" smtClean="0"/>
              <a:t>Spring 2020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mbengue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References and Sources in Islamic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Periods in Islamic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Pre-Islamic Arabia (up to 610 AD</a:t>
            </a:r>
            <a:r>
              <a:rPr lang="en-US" dirty="0" smtClean="0"/>
              <a:t>): </a:t>
            </a:r>
            <a:r>
              <a:rPr lang="en-US" dirty="0" err="1" smtClean="0"/>
              <a:t>Jahiliyya</a:t>
            </a:r>
            <a:r>
              <a:rPr lang="en-US" smtClean="0"/>
              <a:t>;</a:t>
            </a:r>
            <a:endParaRPr lang="en-US" dirty="0" smtClean="0"/>
          </a:p>
          <a:p>
            <a:r>
              <a:rPr lang="en-US" dirty="0" smtClean="0"/>
              <a:t>Early Islam (610-632 AD);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Rashidun</a:t>
            </a:r>
            <a:r>
              <a:rPr lang="en-US" dirty="0" smtClean="0"/>
              <a:t> era (632 – 661);</a:t>
            </a:r>
          </a:p>
          <a:p>
            <a:r>
              <a:rPr lang="en-US" dirty="0" smtClean="0"/>
              <a:t>The Umayyad era (661-750);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Abbasid </a:t>
            </a:r>
            <a:r>
              <a:rPr lang="en-US" dirty="0" smtClean="0"/>
              <a:t>era (750-1258);</a:t>
            </a:r>
          </a:p>
          <a:p>
            <a:r>
              <a:rPr lang="en-US" dirty="0" smtClean="0"/>
              <a:t>Umayyad state in Cordoba, Spain (711-1492)</a:t>
            </a:r>
          </a:p>
          <a:p>
            <a:r>
              <a:rPr lang="en-US" dirty="0" smtClean="0"/>
              <a:t>The Fatimid state (969-1171);</a:t>
            </a:r>
          </a:p>
          <a:p>
            <a:r>
              <a:rPr lang="en-US" dirty="0" err="1" smtClean="0"/>
              <a:t>Ayyubid</a:t>
            </a:r>
            <a:r>
              <a:rPr lang="en-US" dirty="0" smtClean="0"/>
              <a:t> state (1174-1259)</a:t>
            </a:r>
          </a:p>
          <a:p>
            <a:r>
              <a:rPr lang="en-US" dirty="0" err="1" smtClean="0"/>
              <a:t>Mamluk</a:t>
            </a:r>
            <a:r>
              <a:rPr lang="en-US" dirty="0" smtClean="0"/>
              <a:t> state (1250-1517)</a:t>
            </a:r>
          </a:p>
          <a:p>
            <a:r>
              <a:rPr lang="en-US" dirty="0" err="1" smtClean="0"/>
              <a:t>Mughal</a:t>
            </a:r>
            <a:r>
              <a:rPr lang="en-US" dirty="0" smtClean="0"/>
              <a:t> state (1517-1858)</a:t>
            </a:r>
          </a:p>
          <a:p>
            <a:r>
              <a:rPr lang="en-US" dirty="0" smtClean="0"/>
              <a:t>Ottoman state (c. 1300-1922);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Qur’an;</a:t>
            </a:r>
          </a:p>
          <a:p>
            <a:r>
              <a:rPr lang="en-US" dirty="0" smtClean="0"/>
              <a:t>Hadith;</a:t>
            </a:r>
          </a:p>
          <a:p>
            <a:r>
              <a:rPr lang="en-US" dirty="0" err="1" smtClean="0"/>
              <a:t>Sira</a:t>
            </a:r>
            <a:r>
              <a:rPr lang="en-US" dirty="0" smtClean="0"/>
              <a:t>/Sacred History;</a:t>
            </a:r>
          </a:p>
          <a:p>
            <a:r>
              <a:rPr lang="en-US" dirty="0" smtClean="0"/>
              <a:t>General History/</a:t>
            </a:r>
            <a:r>
              <a:rPr lang="en-US" dirty="0" err="1" smtClean="0"/>
              <a:t>Tarikh</a:t>
            </a:r>
            <a:r>
              <a:rPr lang="en-US" dirty="0" smtClean="0"/>
              <a:t>;</a:t>
            </a:r>
          </a:p>
          <a:p>
            <a:r>
              <a:rPr lang="en-US" smtClean="0"/>
              <a:t>Bibliographical Dictionaries;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Lines of Inquiry In Islamic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General;</a:t>
            </a:r>
          </a:p>
          <a:p>
            <a:r>
              <a:rPr lang="en-US" dirty="0" smtClean="0"/>
              <a:t>Bibliography;</a:t>
            </a:r>
          </a:p>
          <a:p>
            <a:r>
              <a:rPr lang="en-US" dirty="0" smtClean="0"/>
              <a:t>Languages;</a:t>
            </a:r>
          </a:p>
          <a:p>
            <a:r>
              <a:rPr lang="en-US" dirty="0" smtClean="0"/>
              <a:t>Geography and Topography;</a:t>
            </a:r>
          </a:p>
          <a:p>
            <a:r>
              <a:rPr lang="en-US" dirty="0" smtClean="0"/>
              <a:t>Chronology and Genealogy;</a:t>
            </a:r>
          </a:p>
          <a:p>
            <a:r>
              <a:rPr lang="en-US" dirty="0" smtClean="0"/>
              <a:t>Scriptures of Islam: Qur’an and Hadith;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Hijra</a:t>
            </a:r>
            <a:r>
              <a:rPr lang="en-US" dirty="0" smtClean="0"/>
              <a:t>;</a:t>
            </a:r>
          </a:p>
          <a:p>
            <a:r>
              <a:rPr lang="en-US" dirty="0" smtClean="0"/>
              <a:t>Hijri Calendar;</a:t>
            </a:r>
          </a:p>
          <a:p>
            <a:r>
              <a:rPr lang="en-US" dirty="0" smtClean="0"/>
              <a:t>Gregorian/Hijri dates ; AD/AH; CE/AH</a:t>
            </a:r>
          </a:p>
          <a:p>
            <a:r>
              <a:rPr lang="en-US" dirty="0" smtClean="0"/>
              <a:t>Issues of Periodization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</TotalTime>
  <Words>165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Introduction to the References and Sources in Islamic Studies</vt:lpstr>
      <vt:lpstr>Main Periods in Islamic History</vt:lpstr>
      <vt:lpstr>Main Topics</vt:lpstr>
      <vt:lpstr>Main Lines of Inquiry In Islamic Studies</vt:lpstr>
      <vt:lpstr>Dating</vt:lpstr>
    </vt:vector>
  </TitlesOfParts>
  <Company>DePaul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BMBENGU1</dc:creator>
  <cp:lastModifiedBy>Microsoft Office User</cp:lastModifiedBy>
  <cp:revision>15</cp:revision>
  <dcterms:created xsi:type="dcterms:W3CDTF">2011-03-31T19:05:48Z</dcterms:created>
  <dcterms:modified xsi:type="dcterms:W3CDTF">2020-04-02T18:51:11Z</dcterms:modified>
</cp:coreProperties>
</file>