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79" r:id="rId2"/>
    <p:sldId id="272" r:id="rId3"/>
    <p:sldId id="274" r:id="rId4"/>
    <p:sldId id="276" r:id="rId5"/>
    <p:sldId id="282" r:id="rId6"/>
    <p:sldId id="277" r:id="rId7"/>
    <p:sldId id="283" r:id="rId8"/>
    <p:sldId id="278" r:id="rId9"/>
    <p:sldId id="284" r:id="rId10"/>
    <p:sldId id="281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81430" autoAdjust="0"/>
  </p:normalViewPr>
  <p:slideViewPr>
    <p:cSldViewPr snapToGrid="0">
      <p:cViewPr varScale="1">
        <p:scale>
          <a:sx n="59" d="100"/>
          <a:sy n="59" d="100"/>
        </p:scale>
        <p:origin x="9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solidFill>
                  <a:srgbClr val="0070C0"/>
                </a:solidFill>
                <a:highlight>
                  <a:srgbClr val="FFFF00"/>
                </a:highlight>
              </a:rPr>
              <a:t>Notes: This is the speaker notes section of the PowerPoint presentation.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baseline="0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highlight>
                  <a:srgbClr val="FFFF00"/>
                </a:highlight>
              </a:rPr>
              <a:t>DO NOT INCLUDE AUDIO OR VIDEO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baseline="0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>
                <a:solidFill>
                  <a:srgbClr val="0070C0"/>
                </a:solidFill>
                <a:highlight>
                  <a:srgbClr val="FFFF00"/>
                </a:highlight>
              </a:rPr>
              <a:t>Do Not type every word you plan to say on the slide.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>
                <a:solidFill>
                  <a:srgbClr val="0070C0"/>
                </a:solidFill>
                <a:highlight>
                  <a:srgbClr val="FFFF00"/>
                </a:highlight>
              </a:rPr>
              <a:t>Everything you would say if you were giving a live presentation should be provided in text form in the speaker notes section of each slide. </a:t>
            </a:r>
            <a:endParaRPr lang="en-US" i="1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9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highlight>
                  <a:srgbClr val="FFFF00"/>
                </a:highlight>
              </a:rPr>
              <a:t>DO NOT INCLUDE AUDIO OR VIDEO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Replace these instructions with exactly what you would say to your executive audience to describe each bullet point on this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assess efforts by this corporation to be a responsible (ethical) corporate citizen and thoroughly determine the impact these efforts (or lack thereof) have on the company's bottom line. Provide specific examples to support your response.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18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1" u="none" dirty="0"/>
              <a:t>You should </a:t>
            </a:r>
            <a:r>
              <a:rPr lang="en-US" sz="1200" b="0" i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at least three (3) quality references, one of which should be the course textbook.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Wikipedia and similar websites do not quality as academic resources.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included audio or video in this presentation you will earn a score of zero.</a:t>
            </a:r>
          </a:p>
          <a:p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9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highlight>
                  <a:srgbClr val="FFFF00"/>
                </a:highlight>
              </a:rPr>
              <a:t>DO NOT INCLUDE AUDIO OR VIDEO</a:t>
            </a:r>
          </a:p>
          <a:p>
            <a:r>
              <a:rPr lang="en-US" dirty="0"/>
              <a:t>Replace these instructions with what you would say to introduce yourself to your executive audience and tell them what you are going to cover in your presentation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>
                <a:solidFill>
                  <a:srgbClr val="0070C0"/>
                </a:solidFill>
                <a:highlight>
                  <a:srgbClr val="FFFF00"/>
                </a:highlight>
              </a:rPr>
              <a:t>Everything you would say if you were giving a live presentation should be provided in text form in the speaker notes section of each slide. </a:t>
            </a:r>
            <a:endParaRPr lang="en-US" i="1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highlight>
                  <a:srgbClr val="FFFF00"/>
                </a:highlight>
              </a:rPr>
              <a:t>DO NOT INCLUDE AUDIO OR VIDEO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Replace these instructions with exactly what you would say to your executive audience to describe each bullet point on this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determine the impact of the company’s mission, vision, and primary stakeholders on its overall success as a competitive employer in the industry.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64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highlight>
                  <a:srgbClr val="FFFF00"/>
                </a:highlight>
              </a:rPr>
              <a:t>DO NOT INCLUDE AUDIO OR VIDEO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Replace these instructions with exactly what you would say to your executive audience to describe each bullet point on this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outline a strategy for the company to capitalize on its strengths and opportunities.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7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highlight>
                  <a:srgbClr val="FFFF00"/>
                </a:highlight>
              </a:rPr>
              <a:t>DO NOT INCLUDE AUDIO OR VIDEO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Replace these instructions with exactly what you would say to your executive audience to describe each bullet point on this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outline a strategy for the company to minimize its weaknesses and threats.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0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highlight>
                  <a:srgbClr val="FFFF00"/>
                </a:highlight>
              </a:rPr>
              <a:t>DO NOT INCLUDE AUDIO OR VIDEO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Replace these instructions with exactly what you would say to your executive audience to describe each bullet point on this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discuss the business-level and corporate-level strategies the firm may use to maximize its competitiveness.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36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highlight>
                  <a:srgbClr val="FFFF00"/>
                </a:highlight>
              </a:rPr>
              <a:t>DO NOT INCLUDE AUDIO OR VIDEO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Replace these instructions with exactly what you would say to your executive audience to describe each bullet point on this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discuss the business-level and corporate-level strategies the firm may use to maximize its profitability.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highlight>
                  <a:srgbClr val="FFFF00"/>
                </a:highlight>
              </a:rPr>
              <a:t>DO NOT INCLUDE AUDIO OR VIDEO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Replace these instructions with exactly what you would say to your executive audience to describe each bullet point on this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outline a plan to communicate the competitiveness strategies you recommended on the previous slide to all stakeholders.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75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highlight>
                  <a:srgbClr val="FFFF00"/>
                </a:highlight>
              </a:rPr>
              <a:t>DO NOT INCLUDE AUDIO OR VIDEO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Replace these instructions with exactly what you would say to your executive audience to describe each bullet point on this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i="1" dirty="0"/>
              <a:t>You should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thoroughly outline a plan to communicate the profitability strategies you recommended on the previous slide to all stakeholders.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8/25/2019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How to Use This Template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0416" y="1935480"/>
            <a:ext cx="11692128" cy="477012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Each slide needed in your submission is provided in this template.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Do not add slides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Do not delete slides (except the “How to Use This Template” slide)</a:t>
            </a:r>
          </a:p>
          <a:p>
            <a:r>
              <a:rPr lang="en-US" dirty="0">
                <a:solidFill>
                  <a:srgbClr val="0070C0"/>
                </a:solidFill>
              </a:rPr>
              <a:t>Replace the “blue” font on each slide with your presentation content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Change all font to black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Use bullet points on the slides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Do not type every word you plan to say on the slide</a:t>
            </a:r>
          </a:p>
          <a:p>
            <a:r>
              <a:rPr lang="en-US" dirty="0">
                <a:solidFill>
                  <a:srgbClr val="0070C0"/>
                </a:solidFill>
              </a:rPr>
              <a:t>Enter the text/transcript of your talk in the speaker notes section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The speaker notes section is the gray area below each slide</a:t>
            </a:r>
          </a:p>
          <a:p>
            <a:r>
              <a:rPr lang="en-US" dirty="0">
                <a:solidFill>
                  <a:srgbClr val="0070C0"/>
                </a:solidFill>
              </a:rPr>
              <a:t>Do not enter your speaker notes in comment boxes</a:t>
            </a:r>
          </a:p>
          <a:p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DO NOT include audio, video, </a:t>
            </a:r>
            <a:r>
              <a:rPr lang="en-US" b="1">
                <a:solidFill>
                  <a:srgbClr val="FF0000"/>
                </a:solidFill>
                <a:highlight>
                  <a:srgbClr val="FFFF00"/>
                </a:highlight>
              </a:rPr>
              <a:t>or graphics</a:t>
            </a:r>
            <a:endParaRPr lang="en-US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dirty="0">
                <a:solidFill>
                  <a:srgbClr val="0070C0"/>
                </a:solidFill>
              </a:rPr>
              <a:t>Delete this slide before submitting your assignment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EB58B1-49CF-49D4-B016-A5B7FF4C6C92}"/>
              </a:ext>
            </a:extLst>
          </p:cNvPr>
          <p:cNvSpPr/>
          <p:nvPr/>
        </p:nvSpPr>
        <p:spPr>
          <a:xfrm>
            <a:off x="280417" y="305949"/>
            <a:ext cx="1191158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Delete this slide before submitting your assignment</a:t>
            </a:r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Social Responsibility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Responsible (ethical) corporate citizen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on the assessment of efforts by the corporation to be a responsible (ethical) corporate citizen – specific example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on the assessment of efforts by the corporation to be a responsible (ethical) corporate citizen – specific example</a:t>
            </a:r>
          </a:p>
          <a:p>
            <a:r>
              <a:rPr lang="en-US" dirty="0"/>
              <a:t>Impact of efforts on company’s bottom line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on the impact the efforts have on the company’s bottom line  – specific example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on the impact the efforts have on the company’s bottom line  – specific example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2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Hitt</a:t>
            </a:r>
            <a:r>
              <a:rPr lang="en-US" dirty="0"/>
              <a:t>, M. A., Ireland, R. D., &amp; </a:t>
            </a:r>
            <a:r>
              <a:rPr lang="en-US" dirty="0" err="1"/>
              <a:t>Hoskisson</a:t>
            </a:r>
            <a:r>
              <a:rPr lang="en-US" dirty="0"/>
              <a:t>, R. E. (2013). Strategic management: Concepts and cases: </a:t>
            </a:r>
            <a:r>
              <a:rPr lang="en-US" dirty="0" err="1"/>
              <a:t>Competiveness</a:t>
            </a:r>
            <a:r>
              <a:rPr lang="en-US" dirty="0"/>
              <a:t> and globalization (10th ed.). Mason, OH: South-Western Cengage Learning.</a:t>
            </a:r>
          </a:p>
          <a:p>
            <a:r>
              <a:rPr lang="en-US" dirty="0">
                <a:solidFill>
                  <a:srgbClr val="0070C0"/>
                </a:solidFill>
              </a:rPr>
              <a:t>Insert second source</a:t>
            </a:r>
          </a:p>
          <a:p>
            <a:r>
              <a:rPr lang="en-US" dirty="0">
                <a:solidFill>
                  <a:srgbClr val="0070C0"/>
                </a:solidFill>
              </a:rPr>
              <a:t>Insert third source</a:t>
            </a:r>
          </a:p>
          <a:p>
            <a:r>
              <a:rPr lang="en-US" dirty="0">
                <a:solidFill>
                  <a:srgbClr val="0070C0"/>
                </a:solidFill>
              </a:rPr>
              <a:t>Insert any additional sources</a:t>
            </a:r>
          </a:p>
        </p:txBody>
      </p:sp>
    </p:spTree>
    <p:extLst>
      <p:ext uri="{BB962C8B-B14F-4D97-AF65-F5344CB8AC3E}">
        <p14:creationId xmlns:p14="http://schemas.microsoft.com/office/powerpoint/2010/main" val="97621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BUS499 Capstone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  <a:p>
            <a:r>
              <a:rPr lang="en-US" dirty="0"/>
              <a:t>Lisa C Donovan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Insert Firm’s Name Here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Impacts on</a:t>
            </a:r>
          </a:p>
          <a:p>
            <a:pPr lvl="1"/>
            <a:r>
              <a:rPr lang="en-US" dirty="0"/>
              <a:t>Impact of Company’s Mission on Success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insert a bullet or two describing the mission’s impact to overall competitive success</a:t>
            </a:r>
          </a:p>
          <a:p>
            <a:pPr lvl="1"/>
            <a:r>
              <a:rPr lang="en-US" dirty="0"/>
              <a:t>Impact of Company’s Vision on Success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insert a bullet or two describing the vision’s impact to overall competitive success</a:t>
            </a:r>
          </a:p>
          <a:p>
            <a:pPr lvl="1"/>
            <a:r>
              <a:rPr lang="en-US" dirty="0"/>
              <a:t>Impact of Stakeholders on Success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insert a bullet or two describing the impact of stakeholders to overall competitive success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Strategy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Strength: </a:t>
            </a:r>
            <a:r>
              <a:rPr lang="en-US" dirty="0">
                <a:solidFill>
                  <a:srgbClr val="0070C0"/>
                </a:solidFill>
              </a:rPr>
              <a:t>Insert strength here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Insert a bullet describing the strategy to capitalize on the strength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Insert another bullet describing the strategy to capitalize on the strength</a:t>
            </a:r>
          </a:p>
          <a:p>
            <a:r>
              <a:rPr lang="en-US" dirty="0"/>
              <a:t>Opportunity: </a:t>
            </a:r>
            <a:r>
              <a:rPr lang="en-US" dirty="0">
                <a:solidFill>
                  <a:srgbClr val="0070C0"/>
                </a:solidFill>
              </a:rPr>
              <a:t>Insert opportunity here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Insert a bullet describing the strategy to capitalize on opportunities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Insert another bullet describing the strategy to capitalize on opportunities</a:t>
            </a:r>
          </a:p>
          <a:p>
            <a:endParaRPr lang="en-US" dirty="0"/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Strategy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Weakness: </a:t>
            </a:r>
            <a:r>
              <a:rPr lang="en-US" dirty="0">
                <a:solidFill>
                  <a:srgbClr val="0070C0"/>
                </a:solidFill>
              </a:rPr>
              <a:t>Insert weakness here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Insert a bullet describing the strategy to minimize weaknesses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Insert another bullet describing the strategy to minimize weaknesses</a:t>
            </a:r>
          </a:p>
          <a:p>
            <a:r>
              <a:rPr lang="en-US" dirty="0"/>
              <a:t>Threat: </a:t>
            </a:r>
            <a:r>
              <a:rPr lang="en-US" dirty="0">
                <a:solidFill>
                  <a:srgbClr val="0070C0"/>
                </a:solidFill>
              </a:rPr>
              <a:t>Insert threat here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Insert a bullet describing the strategy to minimize threats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Insert another bullet describing the strategy to minimize threats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97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Competitiveness Strategy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Business-Level Competitiveness Strategies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of business-level strategy to maximize competitiveness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of business-level strategy maximize competitiveness</a:t>
            </a:r>
          </a:p>
          <a:p>
            <a:r>
              <a:rPr lang="en-US" dirty="0"/>
              <a:t>Corporate-Level Competitiveness Strategies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of corporate-level strategies to maximize competitiveness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of corporate-level strategies to maximize competitiveness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Profitability Strategy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Business-Level Profitability Strategies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of business-level strategy to maximize profitability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of business-level strategy maximize profitability</a:t>
            </a:r>
          </a:p>
          <a:p>
            <a:r>
              <a:rPr lang="en-US" dirty="0"/>
              <a:t>Corporate-Level Profitability Strategies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of corporate-level strategies to maximize profitability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of corporate-level strategies to maximize profitability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 Plan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Communicate Competitiveness Strategies by: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on the plan to communicate the competitiveness strategies to stakeholders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on the plan to communicate the competitiveness strategies to stakeholders</a:t>
            </a:r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 Plan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Communicate Profitability Strategies by: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bullet point on the plan to communicate the profitability strategies to stakeholders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bullet point on the plan to communicate the profitability strategies to stakeholders</a:t>
            </a:r>
          </a:p>
        </p:txBody>
      </p:sp>
    </p:spTree>
    <p:extLst>
      <p:ext uri="{BB962C8B-B14F-4D97-AF65-F5344CB8AC3E}">
        <p14:creationId xmlns:p14="http://schemas.microsoft.com/office/powerpoint/2010/main" val="105024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1180</Words>
  <Application>Microsoft Office PowerPoint</Application>
  <PresentationFormat>Widescreen</PresentationFormat>
  <Paragraphs>129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Palatino Linotype</vt:lpstr>
      <vt:lpstr>Wingdings 2</vt:lpstr>
      <vt:lpstr>Presentation on brainstorming</vt:lpstr>
      <vt:lpstr>How to Use This Template</vt:lpstr>
      <vt:lpstr>BUS499 Capstone</vt:lpstr>
      <vt:lpstr>Insert Firm’s Name Here</vt:lpstr>
      <vt:lpstr>SWOT Strategy</vt:lpstr>
      <vt:lpstr>SWOT Strategy</vt:lpstr>
      <vt:lpstr>Competitiveness Strategy</vt:lpstr>
      <vt:lpstr>Profitability Strategy</vt:lpstr>
      <vt:lpstr>Communications Plan</vt:lpstr>
      <vt:lpstr>Communications Plan</vt:lpstr>
      <vt:lpstr>Corporate Social Responsibility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BUS499 Captone</dc:title>
  <dc:creator>Alethia Gardner</dc:creator>
  <cp:lastModifiedBy>Lisa Donovan</cp:lastModifiedBy>
  <cp:revision>32</cp:revision>
  <dcterms:created xsi:type="dcterms:W3CDTF">2018-11-16T01:49:47Z</dcterms:created>
  <dcterms:modified xsi:type="dcterms:W3CDTF">2019-08-26T01:32:01Z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