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256" r:id="rId3"/>
    <p:sldId id="259" r:id="rId4"/>
    <p:sldId id="260" r:id="rId5"/>
    <p:sldId id="261" r:id="rId6"/>
    <p:sldId id="262" r:id="rId7"/>
    <p:sldId id="263" r:id="rId8"/>
    <p:sldId id="264" r:id="rId9"/>
    <p:sldId id="265" r:id="rId10"/>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9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69AFC3-71F7-4318-8FA4-E0D35AB31076}" type="datetimeFigureOut">
              <a:rPr lang="en-US" smtClean="0"/>
              <a:t>11/26/2019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04971-FDC9-4DD7-BE71-D89C86FB4A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Leadership is the process by which a person guides people to meet shared goals or</a:t>
            </a:r>
            <a:r>
              <a:rPr lang="en-US" baseline="0" dirty="0"/>
              <a:t> a vision. There are multiple leaderships styles which exists including laissez-faire and transformational leadership. For better personal development, there is a need to compare and contrast my leadership style to that of my invisible mentor, Nelson Mandela.</a:t>
            </a:r>
            <a:endParaRPr lang="en-US" dirty="0"/>
          </a:p>
        </p:txBody>
      </p:sp>
      <p:sp>
        <p:nvSpPr>
          <p:cNvPr id="4" name="Slide Number Placeholder 3"/>
          <p:cNvSpPr>
            <a:spLocks noGrp="1"/>
          </p:cNvSpPr>
          <p:nvPr>
            <p:ph type="sldNum" sz="quarter" idx="10"/>
          </p:nvPr>
        </p:nvSpPr>
        <p:spPr/>
        <p:txBody>
          <a:bodyPr/>
          <a:lstStyle/>
          <a:p>
            <a:fld id="{DFC04971-FDC9-4DD7-BE71-D89C86FB4AB7}"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According</a:t>
            </a:r>
            <a:r>
              <a:rPr lang="en-US" baseline="0" dirty="0"/>
              <a:t> to the various leadership theories that exist, I find that my leadership style is more laissez-faire. This is a leadership style that is characterized by allowing people within the team to set their own goals including meeting deadlines and decision-making. The leadership style has a high level of delegation. This leadership style also requires a highly self-motivated team to be successful.</a:t>
            </a:r>
            <a:endParaRPr lang="en-US" dirty="0"/>
          </a:p>
        </p:txBody>
      </p:sp>
      <p:sp>
        <p:nvSpPr>
          <p:cNvPr id="4" name="Slide Number Placeholder 3"/>
          <p:cNvSpPr>
            <a:spLocks noGrp="1"/>
          </p:cNvSpPr>
          <p:nvPr>
            <p:ph type="sldNum" sz="quarter" idx="10"/>
          </p:nvPr>
        </p:nvSpPr>
        <p:spPr/>
        <p:txBody>
          <a:bodyPr/>
          <a:lstStyle/>
          <a:p>
            <a:fld id="{DFC04971-FDC9-4DD7-BE71-D89C86FB4AB7}"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My invisible mentor, Nelson Mandela, exhibits</a:t>
            </a:r>
            <a:r>
              <a:rPr lang="en-US" baseline="0" dirty="0"/>
              <a:t> a transformational kind of leadership. This is a leadership style where people are inspired to change and be the change that they what to see. This leadership style helps to grow and create a shared-goal by motivating and encouraging the team members. The leader often leads by setting an example for the members</a:t>
            </a:r>
            <a:endParaRPr lang="en-US" dirty="0"/>
          </a:p>
        </p:txBody>
      </p:sp>
      <p:sp>
        <p:nvSpPr>
          <p:cNvPr id="4" name="Slide Number Placeholder 3"/>
          <p:cNvSpPr>
            <a:spLocks noGrp="1"/>
          </p:cNvSpPr>
          <p:nvPr>
            <p:ph type="sldNum" sz="quarter" idx="10"/>
          </p:nvPr>
        </p:nvSpPr>
        <p:spPr/>
        <p:txBody>
          <a:bodyPr/>
          <a:lstStyle/>
          <a:p>
            <a:fld id="{DFC04971-FDC9-4DD7-BE71-D89C86FB4AB7}"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a:t>
            </a:r>
            <a:r>
              <a:rPr lang="en-US" baseline="0" dirty="0"/>
              <a:t> are some similarities between laissez-faire and transformational leadership. They both allow the followers a high degree in freedom of choice or flexibility in performing tasks. To add on, there is allowance for feedback. This is important in gaining new ideas from the team. The leaders also have their egos kept in-check and the decision-making functionality is highly decentralized.</a:t>
            </a:r>
            <a:endParaRPr lang="en-US" dirty="0"/>
          </a:p>
        </p:txBody>
      </p:sp>
      <p:sp>
        <p:nvSpPr>
          <p:cNvPr id="4" name="Slide Number Placeholder 3"/>
          <p:cNvSpPr>
            <a:spLocks noGrp="1"/>
          </p:cNvSpPr>
          <p:nvPr>
            <p:ph type="sldNum" sz="quarter" idx="10"/>
          </p:nvPr>
        </p:nvSpPr>
        <p:spPr/>
        <p:txBody>
          <a:bodyPr/>
          <a:lstStyle/>
          <a:p>
            <a:fld id="{DFC04971-FDC9-4DD7-BE71-D89C86FB4AB7}"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a:t>
            </a:r>
            <a:r>
              <a:rPr lang="en-US" baseline="0" dirty="0"/>
              <a:t> are some differences that exist when it comes to both leadership styles. To begin with, transformational leadership is more productive as compared to laissez-faire. This is because the team members are more aware of the shared-goals and have a set example by their leader. To add on, transformational leadership is more in-touch with the team since it is based on leader and team members supporting each other. On the other hand, laissez-faire has a high level of delegation which means that the team has a lower level of support from the leader and each other.</a:t>
            </a:r>
            <a:endParaRPr lang="en-US" dirty="0"/>
          </a:p>
        </p:txBody>
      </p:sp>
      <p:sp>
        <p:nvSpPr>
          <p:cNvPr id="4" name="Slide Number Placeholder 3"/>
          <p:cNvSpPr>
            <a:spLocks noGrp="1"/>
          </p:cNvSpPr>
          <p:nvPr>
            <p:ph type="sldNum" sz="quarter" idx="10"/>
          </p:nvPr>
        </p:nvSpPr>
        <p:spPr/>
        <p:txBody>
          <a:bodyPr/>
          <a:lstStyle/>
          <a:p>
            <a:fld id="{DFC04971-FDC9-4DD7-BE71-D89C86FB4AB7}"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adapt</a:t>
            </a:r>
            <a:r>
              <a:rPr lang="en-US" baseline="0" dirty="0"/>
              <a:t> to transformational leadership, there is a need to work on my communication skills. This will be important in articulation of my vision to my team members for building of a more cohesive team. There is also a need to engage the team members to build trust, loyalty, and respect. These key values will help to create determination for achievement </a:t>
            </a:r>
            <a:r>
              <a:rPr lang="en-US" baseline="0"/>
              <a:t>of shared-goals.</a:t>
            </a:r>
            <a:endParaRPr lang="en-US"/>
          </a:p>
        </p:txBody>
      </p:sp>
      <p:sp>
        <p:nvSpPr>
          <p:cNvPr id="4" name="Slide Number Placeholder 3"/>
          <p:cNvSpPr>
            <a:spLocks noGrp="1"/>
          </p:cNvSpPr>
          <p:nvPr>
            <p:ph type="sldNum" sz="quarter" idx="10"/>
          </p:nvPr>
        </p:nvSpPr>
        <p:spPr/>
        <p:txBody>
          <a:bodyPr/>
          <a:lstStyle/>
          <a:p>
            <a:fld id="{DFC04971-FDC9-4DD7-BE71-D89C86FB4AB7}"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937D59-5EDB-4C39-B697-625748F703B6}"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11/26/2019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1"/>
          <p:cNvSpPr txBox="1">
            <a:spLocks noChangeArrowheads="1"/>
          </p:cNvSpPr>
          <p:nvPr/>
        </p:nvSpPr>
        <p:spPr bwMode="auto">
          <a:xfrm>
            <a:off x="-1588" y="3725704"/>
            <a:ext cx="9144000" cy="584775"/>
          </a:xfrm>
          <a:prstGeom prst="rect">
            <a:avLst/>
          </a:prstGeom>
          <a:noFill/>
          <a:ln w="9525">
            <a:noFill/>
            <a:miter lim="800000"/>
            <a:headEnd/>
            <a:tailEnd/>
          </a:ln>
        </p:spPr>
        <p:txBody>
          <a:bodyPr wrap="square">
            <a:spAutoFit/>
          </a:bodyPr>
          <a:lstStyle/>
          <a:p>
            <a:pPr algn="ctr"/>
            <a:r>
              <a:rPr lang="en-US" altLang="ko-KR" sz="3200" b="1" dirty="0">
                <a:solidFill>
                  <a:schemeClr val="bg1"/>
                </a:solidFill>
                <a:latin typeface="Arial" pitchFamily="34" charset="0"/>
                <a:ea typeface="맑은 고딕" pitchFamily="50" charset="-127"/>
                <a:cs typeface="Arial" pitchFamily="34" charset="0"/>
              </a:rPr>
              <a:t>LEADERSHIP</a:t>
            </a:r>
          </a:p>
        </p:txBody>
      </p:sp>
    </p:spTree>
    <p:extLst>
      <p:ext uri="{BB962C8B-B14F-4D97-AF65-F5344CB8AC3E}">
        <p14:creationId xmlns:p14="http://schemas.microsoft.com/office/powerpoint/2010/main"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Introduction</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latin typeface="Arial" pitchFamily="34" charset="0"/>
                <a:cs typeface="Arial" pitchFamily="34" charset="0"/>
              </a:rPr>
              <a:t>Leadership – process of guiding people to meet shared goals/vision</a:t>
            </a:r>
          </a:p>
          <a:p>
            <a:pPr>
              <a:buFont typeface="Arial" pitchFamily="34" charset="0"/>
              <a:buChar char="•"/>
            </a:pPr>
            <a:r>
              <a:rPr lang="en-US" altLang="ko-KR" sz="2800" dirty="0"/>
              <a:t>Many styles exist</a:t>
            </a:r>
          </a:p>
          <a:p>
            <a:pPr>
              <a:buFont typeface="Arial" pitchFamily="34" charset="0"/>
              <a:buChar char="•"/>
            </a:pPr>
            <a:r>
              <a:rPr lang="en-US" altLang="ko-KR" sz="2800" dirty="0"/>
              <a:t>Compare and contrast my leadership (Laissez-faire) versus invisible mentor (transformational) for development purposes</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Laissez-Faire Leadership</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I allow people own space to work </a:t>
            </a:r>
          </a:p>
          <a:p>
            <a:pPr>
              <a:buFont typeface="Arial" pitchFamily="34" charset="0"/>
              <a:buChar char="•"/>
            </a:pPr>
            <a:r>
              <a:rPr lang="en-US" altLang="ko-KR" sz="2800" dirty="0">
                <a:latin typeface="Arial" pitchFamily="34" charset="0"/>
                <a:cs typeface="Arial" pitchFamily="34" charset="0"/>
              </a:rPr>
              <a:t>Includes setting own goals, meeting deadlines, and making own decisions (Harness, 2018)</a:t>
            </a:r>
          </a:p>
          <a:p>
            <a:pPr>
              <a:buFont typeface="Arial" pitchFamily="34" charset="0"/>
              <a:buChar char="•"/>
            </a:pPr>
            <a:r>
              <a:rPr lang="en-US" altLang="ko-KR" sz="2800" dirty="0"/>
              <a:t>Requires highly self-motivated team</a:t>
            </a:r>
            <a:endParaRPr lang="en-US" altLang="ko-KR" sz="2800" dirty="0">
              <a:latin typeface="Arial" pitchFamily="34" charset="0"/>
              <a:cs typeface="Arial" pitchFamily="34" charset="0"/>
            </a:endParaRP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Transformational Leadership – Nelson Mandela</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Inspired people to change and be what they aspire to see in society</a:t>
            </a:r>
          </a:p>
          <a:p>
            <a:pPr>
              <a:buFont typeface="Arial" pitchFamily="34" charset="0"/>
              <a:buChar char="•"/>
            </a:pPr>
            <a:r>
              <a:rPr lang="en-US" altLang="ko-KR" sz="2800" dirty="0">
                <a:latin typeface="Arial" pitchFamily="34" charset="0"/>
                <a:cs typeface="Arial" pitchFamily="34" charset="0"/>
              </a:rPr>
              <a:t>Help grow and create shared-goal by motivating and encouraging</a:t>
            </a:r>
          </a:p>
          <a:p>
            <a:pPr>
              <a:buFont typeface="Arial" pitchFamily="34" charset="0"/>
              <a:buChar char="•"/>
            </a:pPr>
            <a:r>
              <a:rPr lang="en-US" altLang="ko-KR" sz="2800" dirty="0"/>
              <a:t>Leader sets example</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Similarities</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Both allow followers to have some varying degree of freedom in choice</a:t>
            </a:r>
          </a:p>
          <a:p>
            <a:pPr>
              <a:buFont typeface="Arial" pitchFamily="34" charset="0"/>
              <a:buChar char="•"/>
            </a:pPr>
            <a:r>
              <a:rPr lang="en-US" altLang="ko-KR" sz="2800" dirty="0">
                <a:latin typeface="Arial" pitchFamily="34" charset="0"/>
                <a:cs typeface="Arial" pitchFamily="34" charset="0"/>
              </a:rPr>
              <a:t>Allows for feedback (entertains new ideas)</a:t>
            </a:r>
          </a:p>
          <a:p>
            <a:pPr>
              <a:buFont typeface="Arial" pitchFamily="34" charset="0"/>
              <a:buChar char="•"/>
            </a:pPr>
            <a:r>
              <a:rPr lang="en-US" altLang="ko-KR" sz="2800" dirty="0"/>
              <a:t>Leaders keep ego in-check</a:t>
            </a:r>
          </a:p>
          <a:p>
            <a:pPr>
              <a:buFont typeface="Arial" pitchFamily="34" charset="0"/>
              <a:buChar char="•"/>
            </a:pPr>
            <a:r>
              <a:rPr lang="en-US" altLang="ko-KR" sz="2800" dirty="0"/>
              <a:t>Decision-making is decentralized</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Differences</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Transformational is more productive – people are aware of shared-goals and have example in leader</a:t>
            </a:r>
          </a:p>
          <a:p>
            <a:pPr>
              <a:buFont typeface="Arial" pitchFamily="34" charset="0"/>
              <a:buChar char="•"/>
            </a:pPr>
            <a:r>
              <a:rPr lang="en-US" altLang="ko-KR" sz="2800" dirty="0"/>
              <a:t>Transformational leader is more in-touch with team – focuses on team supporting each other</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Adapting</a:t>
            </a:r>
          </a:p>
        </p:txBody>
      </p:sp>
      <p:sp>
        <p:nvSpPr>
          <p:cNvPr id="5" name="Content Placeholder 4"/>
          <p:cNvSpPr>
            <a:spLocks noGrp="1"/>
          </p:cNvSpPr>
          <p:nvPr>
            <p:ph idx="10"/>
          </p:nvPr>
        </p:nvSpPr>
        <p:spPr/>
        <p:txBody>
          <a:bodyPr/>
          <a:lstStyle/>
          <a:p>
            <a:pPr>
              <a:buFont typeface="Arial" pitchFamily="34" charset="0"/>
              <a:buChar char="•"/>
            </a:pPr>
            <a:r>
              <a:rPr lang="en-US" altLang="ko-KR" sz="2800" dirty="0"/>
              <a:t>Have to work on my communication skills – be able to articulate my vision better with the team members </a:t>
            </a:r>
          </a:p>
          <a:p>
            <a:pPr>
              <a:buFont typeface="Arial" pitchFamily="34" charset="0"/>
              <a:buChar char="•"/>
            </a:pPr>
            <a:r>
              <a:rPr lang="en-US" altLang="ko-KR" sz="2800" dirty="0"/>
              <a:t>Engage team members to build trust, loyalty, and respect – creates determination to achieve shared goal (White, 2018) </a:t>
            </a: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a:t>LEADERSHIP ANALYSIS</a:t>
            </a:r>
            <a:endParaRPr lang="ko-KR" altLang="en-US" dirty="0"/>
          </a:p>
        </p:txBody>
      </p:sp>
      <p:sp>
        <p:nvSpPr>
          <p:cNvPr id="2" name="Content Placeholder 1"/>
          <p:cNvSpPr>
            <a:spLocks noGrp="1"/>
          </p:cNvSpPr>
          <p:nvPr>
            <p:ph idx="1"/>
          </p:nvPr>
        </p:nvSpPr>
        <p:spPr/>
        <p:txBody>
          <a:bodyPr/>
          <a:lstStyle/>
          <a:p>
            <a:pPr lvl="0"/>
            <a:r>
              <a:rPr lang="en-US" b="1" dirty="0"/>
              <a:t>References</a:t>
            </a:r>
          </a:p>
        </p:txBody>
      </p:sp>
      <p:sp>
        <p:nvSpPr>
          <p:cNvPr id="5" name="Content Placeholder 4"/>
          <p:cNvSpPr>
            <a:spLocks noGrp="1"/>
          </p:cNvSpPr>
          <p:nvPr>
            <p:ph idx="10"/>
          </p:nvPr>
        </p:nvSpPr>
        <p:spPr/>
        <p:txBody>
          <a:bodyPr/>
          <a:lstStyle/>
          <a:p>
            <a:pPr>
              <a:buFont typeface="Arial" pitchFamily="34" charset="0"/>
              <a:buChar char="•"/>
            </a:pPr>
            <a:r>
              <a:rPr lang="en-US" altLang="ko-KR" sz="1800" dirty="0"/>
              <a:t>Harness, J. (2018). Characteristics of Laissez-Faire Management. Retrieved from https://bizfluent.com/info-8399492-characteristics-laissezfaire-management.html</a:t>
            </a:r>
          </a:p>
          <a:p>
            <a:pPr>
              <a:buFont typeface="Arial" pitchFamily="34" charset="0"/>
              <a:buChar char="•"/>
            </a:pPr>
            <a:r>
              <a:rPr lang="en-US" altLang="ko-KR" sz="1800" dirty="0"/>
              <a:t>White, K. S. (2018). what is transformational leadership? A model for motivating innovation. CIO. Retrieved from https://www.cio.com/article/3257184/what-is-transformational-leadership-a-model-for-motivating-innovation.html</a:t>
            </a:r>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705</Words>
  <Application>Microsoft Office PowerPoint</Application>
  <PresentationFormat>On-screen Show (16:9)</PresentationFormat>
  <Paragraphs>46</Paragraphs>
  <Slides>8</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Office Theme</vt:lpstr>
      <vt:lpstr>Custom Design</vt:lpstr>
      <vt:lpstr>PowerPoint Presentation</vt:lpstr>
      <vt:lpstr>LEADERSHIP ANALYSIS</vt:lpstr>
      <vt:lpstr>LEADERSHIP ANALYSIS</vt:lpstr>
      <vt:lpstr>LEADERSHIP ANALYSIS</vt:lpstr>
      <vt:lpstr>LEADERSHIP ANALYSIS</vt:lpstr>
      <vt:lpstr>LEADERSHIP ANALYSIS</vt:lpstr>
      <vt:lpstr>LEADERSHIP ANALYSIS</vt:lpstr>
      <vt:lpstr>LEADERSHIP ANALYSIS</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Mylo</dc:creator>
  <cp:lastModifiedBy>jackie</cp:lastModifiedBy>
  <cp:revision>40</cp:revision>
  <dcterms:created xsi:type="dcterms:W3CDTF">2014-04-01T16:27:38Z</dcterms:created>
  <dcterms:modified xsi:type="dcterms:W3CDTF">2019-11-27T02:22:14Z</dcterms:modified>
</cp:coreProperties>
</file>