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27"/>
  </p:notesMasterIdLst>
  <p:handoutMasterIdLst>
    <p:handoutMasterId r:id="rId28"/>
  </p:handoutMasterIdLst>
  <p:sldIdLst>
    <p:sldId id="279" r:id="rId3"/>
    <p:sldId id="260" r:id="rId4"/>
    <p:sldId id="280" r:id="rId5"/>
    <p:sldId id="281" r:id="rId6"/>
    <p:sldId id="261" r:id="rId7"/>
    <p:sldId id="262" r:id="rId8"/>
    <p:sldId id="282" r:id="rId9"/>
    <p:sldId id="284" r:id="rId10"/>
    <p:sldId id="286" r:id="rId11"/>
    <p:sldId id="264" r:id="rId12"/>
    <p:sldId id="288" r:id="rId13"/>
    <p:sldId id="272" r:id="rId14"/>
    <p:sldId id="289" r:id="rId15"/>
    <p:sldId id="290" r:id="rId16"/>
    <p:sldId id="291" r:id="rId17"/>
    <p:sldId id="292" r:id="rId18"/>
    <p:sldId id="293" r:id="rId19"/>
    <p:sldId id="265" r:id="rId20"/>
    <p:sldId id="273" r:id="rId21"/>
    <p:sldId id="266" r:id="rId22"/>
    <p:sldId id="267" r:id="rId23"/>
    <p:sldId id="294" r:id="rId24"/>
    <p:sldId id="278" r:id="rId25"/>
    <p:sldId id="276" r:id="rId26"/>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E1F6"/>
    <a:srgbClr val="88A8AA"/>
    <a:srgbClr val="462225"/>
    <a:srgbClr val="8A451A"/>
    <a:srgbClr val="674137"/>
    <a:srgbClr val="B87F18"/>
    <a:srgbClr val="716B6C"/>
    <a:srgbClr val="E6AA3E"/>
    <a:srgbClr val="6C55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6698"/>
  </p:normalViewPr>
  <p:slideViewPr>
    <p:cSldViewPr>
      <p:cViewPr varScale="1">
        <p:scale>
          <a:sx n="55" d="100"/>
          <a:sy n="55" d="100"/>
        </p:scale>
        <p:origin x="183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077040-7E8C-45E7-B39D-B66DF596770F}" type="doc">
      <dgm:prSet loTypeId="urn:microsoft.com/office/officeart/2005/8/layout/radial1" loCatId="cycle" qsTypeId="urn:microsoft.com/office/officeart/2005/8/quickstyle/simple1#3" qsCatId="simple" csTypeId="urn:microsoft.com/office/officeart/2005/8/colors/accent1_2#3" csCatId="accent1" phldr="1"/>
      <dgm:spPr/>
      <dgm:t>
        <a:bodyPr/>
        <a:lstStyle/>
        <a:p>
          <a:endParaRPr lang="en-US"/>
        </a:p>
      </dgm:t>
    </dgm:pt>
    <dgm:pt modelId="{9BD7739E-AF74-4864-903A-2DA1FED7507A}">
      <dgm:prSet phldrT="[Text]" custT="1"/>
      <dgm:spPr>
        <a:solidFill>
          <a:schemeClr val="accent6">
            <a:lumMod val="50000"/>
          </a:schemeClr>
        </a:solidFill>
        <a:ln>
          <a:solidFill>
            <a:srgbClr val="674137"/>
          </a:solidFill>
        </a:ln>
        <a:scene3d>
          <a:camera prst="orthographicFront"/>
          <a:lightRig rig="threePt" dir="t"/>
        </a:scene3d>
        <a:sp3d>
          <a:bevelT prst="angle"/>
        </a:sp3d>
      </dgm:spPr>
      <dgm:t>
        <a:bodyPr/>
        <a:lstStyle/>
        <a:p>
          <a:r>
            <a:rPr lang="en-US" sz="1400" dirty="0"/>
            <a:t>What is Public Policymaking?</a:t>
          </a:r>
        </a:p>
      </dgm:t>
    </dgm:pt>
    <dgm:pt modelId="{04542BBA-70E4-4971-BCBE-BBA2D4C01284}" type="parTrans" cxnId="{08C5C51E-B3C2-4C28-83A9-0EB18285C748}">
      <dgm:prSet/>
      <dgm:spPr/>
      <dgm:t>
        <a:bodyPr/>
        <a:lstStyle/>
        <a:p>
          <a:endParaRPr lang="en-US"/>
        </a:p>
      </dgm:t>
    </dgm:pt>
    <dgm:pt modelId="{4BE78E63-AF8B-41B9-A76E-35CF35FE7B9A}" type="sibTrans" cxnId="{08C5C51E-B3C2-4C28-83A9-0EB18285C748}">
      <dgm:prSet/>
      <dgm:spPr/>
      <dgm:t>
        <a:bodyPr/>
        <a:lstStyle/>
        <a:p>
          <a:endParaRPr lang="en-US"/>
        </a:p>
      </dgm:t>
    </dgm:pt>
    <dgm:pt modelId="{1B536C5E-9271-41A9-A1DA-F41E0ADBBAD8}">
      <dgm:prSet phldrT="[Text]" custT="1"/>
      <dgm:spPr>
        <a:solidFill>
          <a:srgbClr val="674137"/>
        </a:solidFill>
        <a:scene3d>
          <a:camera prst="orthographicFront"/>
          <a:lightRig rig="threePt" dir="t"/>
        </a:scene3d>
        <a:sp3d>
          <a:bevelT prst="angle"/>
        </a:sp3d>
      </dgm:spPr>
      <dgm:t>
        <a:bodyPr/>
        <a:lstStyle/>
        <a:p>
          <a:r>
            <a:rPr lang="en-US" sz="1400" dirty="0"/>
            <a:t>It is a decision on the part of government</a:t>
          </a:r>
        </a:p>
      </dgm:t>
    </dgm:pt>
    <dgm:pt modelId="{C5DEDEDE-8146-4EFA-BF48-92503E7AE3CA}" type="parTrans" cxnId="{AE776A59-5AE2-4C86-862E-9F977867F3EE}">
      <dgm:prSet/>
      <dgm:spPr/>
      <dgm:t>
        <a:bodyPr/>
        <a:lstStyle/>
        <a:p>
          <a:endParaRPr lang="en-US" dirty="0"/>
        </a:p>
      </dgm:t>
    </dgm:pt>
    <dgm:pt modelId="{71385F1B-AAFB-421A-BBAF-7D9F08521DC2}" type="sibTrans" cxnId="{AE776A59-5AE2-4C86-862E-9F977867F3EE}">
      <dgm:prSet/>
      <dgm:spPr/>
      <dgm:t>
        <a:bodyPr/>
        <a:lstStyle/>
        <a:p>
          <a:endParaRPr lang="en-US"/>
        </a:p>
      </dgm:t>
    </dgm:pt>
    <dgm:pt modelId="{74DCD796-7B27-4698-BE98-746615407237}">
      <dgm:prSet phldrT="[Text]" custT="1"/>
      <dgm:spPr>
        <a:solidFill>
          <a:srgbClr val="674137"/>
        </a:solidFill>
        <a:scene3d>
          <a:camera prst="orthographicFront"/>
          <a:lightRig rig="threePt" dir="t"/>
        </a:scene3d>
        <a:sp3d>
          <a:bevelT prst="angle"/>
        </a:sp3d>
      </dgm:spPr>
      <dgm:t>
        <a:bodyPr/>
        <a:lstStyle/>
        <a:p>
          <a:r>
            <a:rPr lang="en-US" sz="1400" dirty="0"/>
            <a:t>Public admin. Is inherently an instrument of policy</a:t>
          </a:r>
        </a:p>
      </dgm:t>
    </dgm:pt>
    <dgm:pt modelId="{FF6E5750-7C68-4D29-A4C4-48B689EF1E9F}" type="parTrans" cxnId="{9AE46B92-957D-4856-BDD7-32A6B0BC76F3}">
      <dgm:prSet/>
      <dgm:spPr/>
      <dgm:t>
        <a:bodyPr/>
        <a:lstStyle/>
        <a:p>
          <a:endParaRPr lang="en-US" dirty="0"/>
        </a:p>
      </dgm:t>
    </dgm:pt>
    <dgm:pt modelId="{EC3A58C3-5D27-4B73-8D57-2541D07A9CC0}" type="sibTrans" cxnId="{9AE46B92-957D-4856-BDD7-32A6B0BC76F3}">
      <dgm:prSet/>
      <dgm:spPr/>
      <dgm:t>
        <a:bodyPr/>
        <a:lstStyle/>
        <a:p>
          <a:endParaRPr lang="en-US"/>
        </a:p>
      </dgm:t>
    </dgm:pt>
    <dgm:pt modelId="{0E503740-BFED-4591-BAB9-AC494A78A07A}">
      <dgm:prSet phldrT="[Text]" custT="1"/>
      <dgm:spPr>
        <a:solidFill>
          <a:srgbClr val="674137"/>
        </a:solidFill>
        <a:scene3d>
          <a:camera prst="orthographicFront"/>
          <a:lightRig rig="threePt" dir="t"/>
        </a:scene3d>
        <a:sp3d>
          <a:bevelT prst="angle"/>
        </a:sp3d>
      </dgm:spPr>
      <dgm:t>
        <a:bodyPr/>
        <a:lstStyle/>
        <a:p>
          <a:r>
            <a:rPr lang="en-US" sz="1600" dirty="0"/>
            <a:t>It is hierarchical in nature</a:t>
          </a:r>
        </a:p>
      </dgm:t>
    </dgm:pt>
    <dgm:pt modelId="{6F0B83CE-F3EF-4665-81CA-030F09F7A8C3}" type="parTrans" cxnId="{4432BD0E-E7B9-4528-AB13-F9974CF15881}">
      <dgm:prSet/>
      <dgm:spPr/>
      <dgm:t>
        <a:bodyPr/>
        <a:lstStyle/>
        <a:p>
          <a:endParaRPr lang="en-US" dirty="0"/>
        </a:p>
      </dgm:t>
    </dgm:pt>
    <dgm:pt modelId="{B865B0A5-F594-4D63-9E29-C1AC5B61968A}" type="sibTrans" cxnId="{4432BD0E-E7B9-4528-AB13-F9974CF15881}">
      <dgm:prSet/>
      <dgm:spPr/>
      <dgm:t>
        <a:bodyPr/>
        <a:lstStyle/>
        <a:p>
          <a:endParaRPr lang="en-US"/>
        </a:p>
      </dgm:t>
    </dgm:pt>
    <dgm:pt modelId="{1A25D955-194E-4CB8-A0D6-4B17100F2CA5}">
      <dgm:prSet phldrT="[Text]" custT="1"/>
      <dgm:spPr>
        <a:solidFill>
          <a:srgbClr val="674137"/>
        </a:solidFill>
        <a:scene3d>
          <a:camera prst="orthographicFront"/>
          <a:lightRig rig="threePt" dir="t"/>
        </a:scene3d>
        <a:sp3d>
          <a:bevelT prst="angle"/>
        </a:sp3d>
      </dgm:spPr>
      <dgm:t>
        <a:bodyPr/>
        <a:lstStyle/>
        <a:p>
          <a:r>
            <a:rPr lang="en-US" sz="1400" dirty="0"/>
            <a:t>“Street-Level Bureaucrats” while interpreting policy, may create it</a:t>
          </a:r>
        </a:p>
      </dgm:t>
    </dgm:pt>
    <dgm:pt modelId="{84F3C0D3-5391-498F-B483-0082762BF8F4}" type="parTrans" cxnId="{4D964554-551F-40B9-997A-13612FB7B224}">
      <dgm:prSet/>
      <dgm:spPr/>
      <dgm:t>
        <a:bodyPr/>
        <a:lstStyle/>
        <a:p>
          <a:endParaRPr lang="en-US" dirty="0"/>
        </a:p>
      </dgm:t>
    </dgm:pt>
    <dgm:pt modelId="{FF421740-F1DD-45C5-8F81-6DAF66CD55E7}" type="sibTrans" cxnId="{4D964554-551F-40B9-997A-13612FB7B224}">
      <dgm:prSet/>
      <dgm:spPr/>
      <dgm:t>
        <a:bodyPr/>
        <a:lstStyle/>
        <a:p>
          <a:endParaRPr lang="en-US"/>
        </a:p>
      </dgm:t>
    </dgm:pt>
    <dgm:pt modelId="{1D51686A-421F-4317-BE8E-9E42FEC4B39D}">
      <dgm:prSet custT="1"/>
      <dgm:spPr>
        <a:solidFill>
          <a:srgbClr val="674137"/>
        </a:solidFill>
        <a:scene3d>
          <a:camera prst="orthographicFront"/>
          <a:lightRig rig="threePt" dir="t"/>
        </a:scene3d>
        <a:sp3d>
          <a:bevelT prst="angle"/>
        </a:sp3d>
      </dgm:spPr>
      <dgm:t>
        <a:bodyPr/>
        <a:lstStyle/>
        <a:p>
          <a:r>
            <a:rPr lang="en-US" sz="1400" dirty="0"/>
            <a:t>It is what govt. decides to do or not to do</a:t>
          </a:r>
        </a:p>
      </dgm:t>
    </dgm:pt>
    <dgm:pt modelId="{0AD0A438-FA2D-4B9B-A227-A1F7CE8A0EDB}" type="parTrans" cxnId="{787F0778-F2E7-48F4-92D5-1BA72FDB9C52}">
      <dgm:prSet/>
      <dgm:spPr/>
      <dgm:t>
        <a:bodyPr/>
        <a:lstStyle/>
        <a:p>
          <a:endParaRPr lang="en-US" dirty="0"/>
        </a:p>
      </dgm:t>
    </dgm:pt>
    <dgm:pt modelId="{45E5155C-EF14-476D-8204-0C1A583F6935}" type="sibTrans" cxnId="{787F0778-F2E7-48F4-92D5-1BA72FDB9C52}">
      <dgm:prSet/>
      <dgm:spPr/>
      <dgm:t>
        <a:bodyPr/>
        <a:lstStyle/>
        <a:p>
          <a:endParaRPr lang="en-US"/>
        </a:p>
      </dgm:t>
    </dgm:pt>
    <dgm:pt modelId="{C5912631-CF28-4468-88D0-0497D3840A55}" type="pres">
      <dgm:prSet presAssocID="{AC077040-7E8C-45E7-B39D-B66DF596770F}" presName="cycle" presStyleCnt="0">
        <dgm:presLayoutVars>
          <dgm:chMax val="1"/>
          <dgm:dir/>
          <dgm:animLvl val="ctr"/>
          <dgm:resizeHandles val="exact"/>
        </dgm:presLayoutVars>
      </dgm:prSet>
      <dgm:spPr/>
    </dgm:pt>
    <dgm:pt modelId="{0B9C74F2-3F95-45DC-80D9-47E73612D0EA}" type="pres">
      <dgm:prSet presAssocID="{9BD7739E-AF74-4864-903A-2DA1FED7507A}" presName="centerShape" presStyleLbl="node0" presStyleIdx="0" presStyleCnt="1" custScaleX="132023" custScaleY="110735" custLinFactNeighborX="453" custLinFactNeighborY="-1035"/>
      <dgm:spPr/>
    </dgm:pt>
    <dgm:pt modelId="{925B33BD-E229-4B01-970F-3BBF49DEBFF8}" type="pres">
      <dgm:prSet presAssocID="{C5DEDEDE-8146-4EFA-BF48-92503E7AE3CA}" presName="Name9" presStyleLbl="parChTrans1D2" presStyleIdx="0" presStyleCnt="5"/>
      <dgm:spPr/>
    </dgm:pt>
    <dgm:pt modelId="{2ABC697E-7174-410B-9340-EC56D7532DFF}" type="pres">
      <dgm:prSet presAssocID="{C5DEDEDE-8146-4EFA-BF48-92503E7AE3CA}" presName="connTx" presStyleLbl="parChTrans1D2" presStyleIdx="0" presStyleCnt="5"/>
      <dgm:spPr/>
    </dgm:pt>
    <dgm:pt modelId="{7B4FD57D-3368-4BDF-B461-18AE2ED6504F}" type="pres">
      <dgm:prSet presAssocID="{1B536C5E-9271-41A9-A1DA-F41E0ADBBAD8}" presName="node" presStyleLbl="node1" presStyleIdx="0" presStyleCnt="5" custScaleX="123645" custRadScaleRad="91396" custRadScaleInc="3707">
        <dgm:presLayoutVars>
          <dgm:bulletEnabled val="1"/>
        </dgm:presLayoutVars>
      </dgm:prSet>
      <dgm:spPr/>
    </dgm:pt>
    <dgm:pt modelId="{33F78C6B-3A59-4459-81E7-BCF97BF691FA}" type="pres">
      <dgm:prSet presAssocID="{0AD0A438-FA2D-4B9B-A227-A1F7CE8A0EDB}" presName="Name9" presStyleLbl="parChTrans1D2" presStyleIdx="1" presStyleCnt="5"/>
      <dgm:spPr/>
    </dgm:pt>
    <dgm:pt modelId="{956DBD00-4B38-4C6E-82F3-F892F05F1844}" type="pres">
      <dgm:prSet presAssocID="{0AD0A438-FA2D-4B9B-A227-A1F7CE8A0EDB}" presName="connTx" presStyleLbl="parChTrans1D2" presStyleIdx="1" presStyleCnt="5"/>
      <dgm:spPr/>
    </dgm:pt>
    <dgm:pt modelId="{F0B9AB68-9B94-4FE4-A948-2E7B72B8B61C}" type="pres">
      <dgm:prSet presAssocID="{1D51686A-421F-4317-BE8E-9E42FEC4B39D}" presName="node" presStyleLbl="node1" presStyleIdx="1" presStyleCnt="5" custScaleX="118782" custRadScaleRad="101291" custRadScaleInc="604">
        <dgm:presLayoutVars>
          <dgm:bulletEnabled val="1"/>
        </dgm:presLayoutVars>
      </dgm:prSet>
      <dgm:spPr/>
    </dgm:pt>
    <dgm:pt modelId="{B51C4DE0-5270-4864-8B48-12ABCBBAC946}" type="pres">
      <dgm:prSet presAssocID="{FF6E5750-7C68-4D29-A4C4-48B689EF1E9F}" presName="Name9" presStyleLbl="parChTrans1D2" presStyleIdx="2" presStyleCnt="5"/>
      <dgm:spPr/>
    </dgm:pt>
    <dgm:pt modelId="{33B99A86-46AD-4A36-B0B4-66C950ACE040}" type="pres">
      <dgm:prSet presAssocID="{FF6E5750-7C68-4D29-A4C4-48B689EF1E9F}" presName="connTx" presStyleLbl="parChTrans1D2" presStyleIdx="2" presStyleCnt="5"/>
      <dgm:spPr/>
    </dgm:pt>
    <dgm:pt modelId="{99296D99-9302-4210-86A0-E96CB053AC8E}" type="pres">
      <dgm:prSet presAssocID="{74DCD796-7B27-4698-BE98-746615407237}" presName="node" presStyleLbl="node1" presStyleIdx="2" presStyleCnt="5" custScaleX="124457" custRadScaleRad="93224" custRadScaleInc="-9122">
        <dgm:presLayoutVars>
          <dgm:bulletEnabled val="1"/>
        </dgm:presLayoutVars>
      </dgm:prSet>
      <dgm:spPr/>
    </dgm:pt>
    <dgm:pt modelId="{D024CE27-D797-4AF5-A5F9-152DD0CB6B6E}" type="pres">
      <dgm:prSet presAssocID="{6F0B83CE-F3EF-4665-81CA-030F09F7A8C3}" presName="Name9" presStyleLbl="parChTrans1D2" presStyleIdx="3" presStyleCnt="5"/>
      <dgm:spPr/>
    </dgm:pt>
    <dgm:pt modelId="{D3252650-4985-4215-9950-E27AB26CFF72}" type="pres">
      <dgm:prSet presAssocID="{6F0B83CE-F3EF-4665-81CA-030F09F7A8C3}" presName="connTx" presStyleLbl="parChTrans1D2" presStyleIdx="3" presStyleCnt="5"/>
      <dgm:spPr/>
    </dgm:pt>
    <dgm:pt modelId="{AB91198A-1CD7-4BFC-B255-25677799F960}" type="pres">
      <dgm:prSet presAssocID="{0E503740-BFED-4591-BAB9-AC494A78A07A}" presName="node" presStyleLbl="node1" presStyleIdx="3" presStyleCnt="5" custScaleX="127126" custRadScaleRad="93754" custRadScaleInc="20769">
        <dgm:presLayoutVars>
          <dgm:bulletEnabled val="1"/>
        </dgm:presLayoutVars>
      </dgm:prSet>
      <dgm:spPr/>
    </dgm:pt>
    <dgm:pt modelId="{B13D9241-C9F4-49C7-83D3-A94C462897C5}" type="pres">
      <dgm:prSet presAssocID="{84F3C0D3-5391-498F-B483-0082762BF8F4}" presName="Name9" presStyleLbl="parChTrans1D2" presStyleIdx="4" presStyleCnt="5"/>
      <dgm:spPr/>
    </dgm:pt>
    <dgm:pt modelId="{53C4A74B-D56F-498F-AB17-4553D0B1CC4B}" type="pres">
      <dgm:prSet presAssocID="{84F3C0D3-5391-498F-B483-0082762BF8F4}" presName="connTx" presStyleLbl="parChTrans1D2" presStyleIdx="4" presStyleCnt="5"/>
      <dgm:spPr/>
    </dgm:pt>
    <dgm:pt modelId="{26F91E60-15D0-401B-A6D2-AE44A12A3FF9}" type="pres">
      <dgm:prSet presAssocID="{1A25D955-194E-4CB8-A0D6-4B17100F2CA5}" presName="node" presStyleLbl="node1" presStyleIdx="4" presStyleCnt="5" custScaleX="129172">
        <dgm:presLayoutVars>
          <dgm:bulletEnabled val="1"/>
        </dgm:presLayoutVars>
      </dgm:prSet>
      <dgm:spPr/>
    </dgm:pt>
  </dgm:ptLst>
  <dgm:cxnLst>
    <dgm:cxn modelId="{4432BD0E-E7B9-4528-AB13-F9974CF15881}" srcId="{9BD7739E-AF74-4864-903A-2DA1FED7507A}" destId="{0E503740-BFED-4591-BAB9-AC494A78A07A}" srcOrd="3" destOrd="0" parTransId="{6F0B83CE-F3EF-4665-81CA-030F09F7A8C3}" sibTransId="{B865B0A5-F594-4D63-9E29-C1AC5B61968A}"/>
    <dgm:cxn modelId="{B0377F0F-915C-42F1-8A61-DDF432A6D668}" type="presOf" srcId="{1A25D955-194E-4CB8-A0D6-4B17100F2CA5}" destId="{26F91E60-15D0-401B-A6D2-AE44A12A3FF9}" srcOrd="0" destOrd="0" presId="urn:microsoft.com/office/officeart/2005/8/layout/radial1"/>
    <dgm:cxn modelId="{08C5C51E-B3C2-4C28-83A9-0EB18285C748}" srcId="{AC077040-7E8C-45E7-B39D-B66DF596770F}" destId="{9BD7739E-AF74-4864-903A-2DA1FED7507A}" srcOrd="0" destOrd="0" parTransId="{04542BBA-70E4-4971-BCBE-BBA2D4C01284}" sibTransId="{4BE78E63-AF8B-41B9-A76E-35CF35FE7B9A}"/>
    <dgm:cxn modelId="{77128C30-6DE5-4FC7-BA5D-E5EDD0923EF7}" type="presOf" srcId="{FF6E5750-7C68-4D29-A4C4-48B689EF1E9F}" destId="{B51C4DE0-5270-4864-8B48-12ABCBBAC946}" srcOrd="0" destOrd="0" presId="urn:microsoft.com/office/officeart/2005/8/layout/radial1"/>
    <dgm:cxn modelId="{87ACC536-95A7-498E-941E-30C2CF84B59F}" type="presOf" srcId="{0E503740-BFED-4591-BAB9-AC494A78A07A}" destId="{AB91198A-1CD7-4BFC-B255-25677799F960}" srcOrd="0" destOrd="0" presId="urn:microsoft.com/office/officeart/2005/8/layout/radial1"/>
    <dgm:cxn modelId="{84DCB95B-9EBA-4CA9-936E-FC880C513685}" type="presOf" srcId="{0AD0A438-FA2D-4B9B-A227-A1F7CE8A0EDB}" destId="{33F78C6B-3A59-4459-81E7-BCF97BF691FA}" srcOrd="0" destOrd="0" presId="urn:microsoft.com/office/officeart/2005/8/layout/radial1"/>
    <dgm:cxn modelId="{2EB2AB46-5967-49AE-ADF6-658AB62057D5}" type="presOf" srcId="{84F3C0D3-5391-498F-B483-0082762BF8F4}" destId="{53C4A74B-D56F-498F-AB17-4553D0B1CC4B}" srcOrd="1" destOrd="0" presId="urn:microsoft.com/office/officeart/2005/8/layout/radial1"/>
    <dgm:cxn modelId="{6C64706C-F467-44D7-ABD4-0114E3766E47}" type="presOf" srcId="{0AD0A438-FA2D-4B9B-A227-A1F7CE8A0EDB}" destId="{956DBD00-4B38-4C6E-82F3-F892F05F1844}" srcOrd="1" destOrd="0" presId="urn:microsoft.com/office/officeart/2005/8/layout/radial1"/>
    <dgm:cxn modelId="{2F09766C-1630-4ED3-AE27-CA1A986CA19C}" type="presOf" srcId="{C5DEDEDE-8146-4EFA-BF48-92503E7AE3CA}" destId="{925B33BD-E229-4B01-970F-3BBF49DEBFF8}" srcOrd="0" destOrd="0" presId="urn:microsoft.com/office/officeart/2005/8/layout/radial1"/>
    <dgm:cxn modelId="{4D964554-551F-40B9-997A-13612FB7B224}" srcId="{9BD7739E-AF74-4864-903A-2DA1FED7507A}" destId="{1A25D955-194E-4CB8-A0D6-4B17100F2CA5}" srcOrd="4" destOrd="0" parTransId="{84F3C0D3-5391-498F-B483-0082762BF8F4}" sibTransId="{FF421740-F1DD-45C5-8F81-6DAF66CD55E7}"/>
    <dgm:cxn modelId="{12CEE454-4500-4509-B6AD-82A383E27B39}" type="presOf" srcId="{6F0B83CE-F3EF-4665-81CA-030F09F7A8C3}" destId="{D024CE27-D797-4AF5-A5F9-152DD0CB6B6E}" srcOrd="0" destOrd="0" presId="urn:microsoft.com/office/officeart/2005/8/layout/radial1"/>
    <dgm:cxn modelId="{787F0778-F2E7-48F4-92D5-1BA72FDB9C52}" srcId="{9BD7739E-AF74-4864-903A-2DA1FED7507A}" destId="{1D51686A-421F-4317-BE8E-9E42FEC4B39D}" srcOrd="1" destOrd="0" parTransId="{0AD0A438-FA2D-4B9B-A227-A1F7CE8A0EDB}" sibTransId="{45E5155C-EF14-476D-8204-0C1A583F6935}"/>
    <dgm:cxn modelId="{AE776A59-5AE2-4C86-862E-9F977867F3EE}" srcId="{9BD7739E-AF74-4864-903A-2DA1FED7507A}" destId="{1B536C5E-9271-41A9-A1DA-F41E0ADBBAD8}" srcOrd="0" destOrd="0" parTransId="{C5DEDEDE-8146-4EFA-BF48-92503E7AE3CA}" sibTransId="{71385F1B-AAFB-421A-BBAF-7D9F08521DC2}"/>
    <dgm:cxn modelId="{10A79383-0E5C-44B2-B41B-0FA0C35B75C5}" type="presOf" srcId="{9BD7739E-AF74-4864-903A-2DA1FED7507A}" destId="{0B9C74F2-3F95-45DC-80D9-47E73612D0EA}" srcOrd="0" destOrd="0" presId="urn:microsoft.com/office/officeart/2005/8/layout/radial1"/>
    <dgm:cxn modelId="{9AE46B92-957D-4856-BDD7-32A6B0BC76F3}" srcId="{9BD7739E-AF74-4864-903A-2DA1FED7507A}" destId="{74DCD796-7B27-4698-BE98-746615407237}" srcOrd="2" destOrd="0" parTransId="{FF6E5750-7C68-4D29-A4C4-48B689EF1E9F}" sibTransId="{EC3A58C3-5D27-4B73-8D57-2541D07A9CC0}"/>
    <dgm:cxn modelId="{DBAFF392-D830-4DF5-B5F2-8238BDFCAD46}" type="presOf" srcId="{FF6E5750-7C68-4D29-A4C4-48B689EF1E9F}" destId="{33B99A86-46AD-4A36-B0B4-66C950ACE040}" srcOrd="1" destOrd="0" presId="urn:microsoft.com/office/officeart/2005/8/layout/radial1"/>
    <dgm:cxn modelId="{212CC7AF-B3BA-4978-A7D8-4F2D8AB1CBE1}" type="presOf" srcId="{AC077040-7E8C-45E7-B39D-B66DF596770F}" destId="{C5912631-CF28-4468-88D0-0497D3840A55}" srcOrd="0" destOrd="0" presId="urn:microsoft.com/office/officeart/2005/8/layout/radial1"/>
    <dgm:cxn modelId="{232AFCB5-C8CD-4A09-A9DB-472BE5C9D7FA}" type="presOf" srcId="{84F3C0D3-5391-498F-B483-0082762BF8F4}" destId="{B13D9241-C9F4-49C7-83D3-A94C462897C5}" srcOrd="0" destOrd="0" presId="urn:microsoft.com/office/officeart/2005/8/layout/radial1"/>
    <dgm:cxn modelId="{CCC5AEC4-8EAC-4623-8ED3-3282DE14E75F}" type="presOf" srcId="{1D51686A-421F-4317-BE8E-9E42FEC4B39D}" destId="{F0B9AB68-9B94-4FE4-A948-2E7B72B8B61C}" srcOrd="0" destOrd="0" presId="urn:microsoft.com/office/officeart/2005/8/layout/radial1"/>
    <dgm:cxn modelId="{537D63DE-41CF-4178-857B-79BDA010F824}" type="presOf" srcId="{C5DEDEDE-8146-4EFA-BF48-92503E7AE3CA}" destId="{2ABC697E-7174-410B-9340-EC56D7532DFF}" srcOrd="1" destOrd="0" presId="urn:microsoft.com/office/officeart/2005/8/layout/radial1"/>
    <dgm:cxn modelId="{C94B43E0-ACA8-4BCB-984A-72C9A77BE63B}" type="presOf" srcId="{1B536C5E-9271-41A9-A1DA-F41E0ADBBAD8}" destId="{7B4FD57D-3368-4BDF-B461-18AE2ED6504F}" srcOrd="0" destOrd="0" presId="urn:microsoft.com/office/officeart/2005/8/layout/radial1"/>
    <dgm:cxn modelId="{1BF74FE3-492B-45AB-A77E-1D0859756494}" type="presOf" srcId="{74DCD796-7B27-4698-BE98-746615407237}" destId="{99296D99-9302-4210-86A0-E96CB053AC8E}" srcOrd="0" destOrd="0" presId="urn:microsoft.com/office/officeart/2005/8/layout/radial1"/>
    <dgm:cxn modelId="{9DA3FDEB-84A9-459B-B962-7C02E7D3549C}" type="presOf" srcId="{6F0B83CE-F3EF-4665-81CA-030F09F7A8C3}" destId="{D3252650-4985-4215-9950-E27AB26CFF72}" srcOrd="1" destOrd="0" presId="urn:microsoft.com/office/officeart/2005/8/layout/radial1"/>
    <dgm:cxn modelId="{28760B8E-5BB4-4525-8534-B0612E119700}" type="presParOf" srcId="{C5912631-CF28-4468-88D0-0497D3840A55}" destId="{0B9C74F2-3F95-45DC-80D9-47E73612D0EA}" srcOrd="0" destOrd="0" presId="urn:microsoft.com/office/officeart/2005/8/layout/radial1"/>
    <dgm:cxn modelId="{250488B4-D48E-4C9A-A44F-D8D4D72BDD0D}" type="presParOf" srcId="{C5912631-CF28-4468-88D0-0497D3840A55}" destId="{925B33BD-E229-4B01-970F-3BBF49DEBFF8}" srcOrd="1" destOrd="0" presId="urn:microsoft.com/office/officeart/2005/8/layout/radial1"/>
    <dgm:cxn modelId="{F5931BB2-EB76-4FC6-8BC4-82041C6890E6}" type="presParOf" srcId="{925B33BD-E229-4B01-970F-3BBF49DEBFF8}" destId="{2ABC697E-7174-410B-9340-EC56D7532DFF}" srcOrd="0" destOrd="0" presId="urn:microsoft.com/office/officeart/2005/8/layout/radial1"/>
    <dgm:cxn modelId="{5804DE95-3288-4A45-8190-4B4C96E86212}" type="presParOf" srcId="{C5912631-CF28-4468-88D0-0497D3840A55}" destId="{7B4FD57D-3368-4BDF-B461-18AE2ED6504F}" srcOrd="2" destOrd="0" presId="urn:microsoft.com/office/officeart/2005/8/layout/radial1"/>
    <dgm:cxn modelId="{34EA6F9A-3039-48CB-8B89-03C2142FC2F3}" type="presParOf" srcId="{C5912631-CF28-4468-88D0-0497D3840A55}" destId="{33F78C6B-3A59-4459-81E7-BCF97BF691FA}" srcOrd="3" destOrd="0" presId="urn:microsoft.com/office/officeart/2005/8/layout/radial1"/>
    <dgm:cxn modelId="{386D1648-AEDE-4215-B50B-32F4CF27155F}" type="presParOf" srcId="{33F78C6B-3A59-4459-81E7-BCF97BF691FA}" destId="{956DBD00-4B38-4C6E-82F3-F892F05F1844}" srcOrd="0" destOrd="0" presId="urn:microsoft.com/office/officeart/2005/8/layout/radial1"/>
    <dgm:cxn modelId="{2852777B-3420-4968-B4F3-74514DBC3F1C}" type="presParOf" srcId="{C5912631-CF28-4468-88D0-0497D3840A55}" destId="{F0B9AB68-9B94-4FE4-A948-2E7B72B8B61C}" srcOrd="4" destOrd="0" presId="urn:microsoft.com/office/officeart/2005/8/layout/radial1"/>
    <dgm:cxn modelId="{6BFD53BF-A3F8-4EDA-8748-EACF7E7A9C23}" type="presParOf" srcId="{C5912631-CF28-4468-88D0-0497D3840A55}" destId="{B51C4DE0-5270-4864-8B48-12ABCBBAC946}" srcOrd="5" destOrd="0" presId="urn:microsoft.com/office/officeart/2005/8/layout/radial1"/>
    <dgm:cxn modelId="{48FEC9F7-E822-4C56-AC81-A5EE73991E3A}" type="presParOf" srcId="{B51C4DE0-5270-4864-8B48-12ABCBBAC946}" destId="{33B99A86-46AD-4A36-B0B4-66C950ACE040}" srcOrd="0" destOrd="0" presId="urn:microsoft.com/office/officeart/2005/8/layout/radial1"/>
    <dgm:cxn modelId="{BBD2124D-55F8-4F56-859B-E10AFF5C9DB1}" type="presParOf" srcId="{C5912631-CF28-4468-88D0-0497D3840A55}" destId="{99296D99-9302-4210-86A0-E96CB053AC8E}" srcOrd="6" destOrd="0" presId="urn:microsoft.com/office/officeart/2005/8/layout/radial1"/>
    <dgm:cxn modelId="{64FB8505-46EC-48D4-82B6-8C7165A74754}" type="presParOf" srcId="{C5912631-CF28-4468-88D0-0497D3840A55}" destId="{D024CE27-D797-4AF5-A5F9-152DD0CB6B6E}" srcOrd="7" destOrd="0" presId="urn:microsoft.com/office/officeart/2005/8/layout/radial1"/>
    <dgm:cxn modelId="{9C7379BF-9DF7-4FB9-B2D5-56860401DE48}" type="presParOf" srcId="{D024CE27-D797-4AF5-A5F9-152DD0CB6B6E}" destId="{D3252650-4985-4215-9950-E27AB26CFF72}" srcOrd="0" destOrd="0" presId="urn:microsoft.com/office/officeart/2005/8/layout/radial1"/>
    <dgm:cxn modelId="{ECAFC455-5D2C-4750-B848-E40DE1BA82C7}" type="presParOf" srcId="{C5912631-CF28-4468-88D0-0497D3840A55}" destId="{AB91198A-1CD7-4BFC-B255-25677799F960}" srcOrd="8" destOrd="0" presId="urn:microsoft.com/office/officeart/2005/8/layout/radial1"/>
    <dgm:cxn modelId="{3A86EEE5-33B1-476E-A2F4-BD76AEB5A42A}" type="presParOf" srcId="{C5912631-CF28-4468-88D0-0497D3840A55}" destId="{B13D9241-C9F4-49C7-83D3-A94C462897C5}" srcOrd="9" destOrd="0" presId="urn:microsoft.com/office/officeart/2005/8/layout/radial1"/>
    <dgm:cxn modelId="{6AAE6B17-B831-4EEF-80FD-141AD333A85F}" type="presParOf" srcId="{B13D9241-C9F4-49C7-83D3-A94C462897C5}" destId="{53C4A74B-D56F-498F-AB17-4553D0B1CC4B}" srcOrd="0" destOrd="0" presId="urn:microsoft.com/office/officeart/2005/8/layout/radial1"/>
    <dgm:cxn modelId="{8FBE9C3F-D397-4BF5-918B-439EF6296382}" type="presParOf" srcId="{C5912631-CF28-4468-88D0-0497D3840A55}" destId="{26F91E60-15D0-401B-A6D2-AE44A12A3FF9}" srcOrd="10" destOrd="0" presId="urn:microsoft.com/office/officeart/2005/8/layout/radial1"/>
  </dgm:cxnLst>
  <dgm:bg>
    <a:solidFill>
      <a:schemeClr val="accent1">
        <a:lumMod val="40000"/>
        <a:lumOff val="6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A84FA2-BA1C-4AAB-918C-5A7C93471597}" type="doc">
      <dgm:prSet loTypeId="urn:microsoft.com/office/officeart/2005/8/layout/cycle5" loCatId="cycle" qsTypeId="urn:microsoft.com/office/officeart/2005/8/quickstyle/simple1#4" qsCatId="simple" csTypeId="urn:microsoft.com/office/officeart/2005/8/colors/accent1_2#4" csCatId="accent1" phldr="1"/>
      <dgm:spPr/>
      <dgm:t>
        <a:bodyPr/>
        <a:lstStyle/>
        <a:p>
          <a:endParaRPr lang="en-US"/>
        </a:p>
      </dgm:t>
    </dgm:pt>
    <dgm:pt modelId="{4A05000A-4893-46EF-A2A0-D142C84D199F}">
      <dgm:prSet phldrT="[Text]" custT="1"/>
      <dgm:spPr>
        <a:solidFill>
          <a:srgbClr val="8A451A"/>
        </a:solidFill>
        <a:ln>
          <a:solidFill>
            <a:srgbClr val="B87F18"/>
          </a:solidFill>
        </a:ln>
        <a:scene3d>
          <a:camera prst="orthographicFront"/>
          <a:lightRig rig="threePt" dir="t"/>
        </a:scene3d>
        <a:sp3d>
          <a:bevelT prst="angle"/>
        </a:sp3d>
      </dgm:spPr>
      <dgm:t>
        <a:bodyPr/>
        <a:lstStyle/>
        <a:p>
          <a:r>
            <a:rPr lang="en-US" sz="1400" dirty="0"/>
            <a:t>Agenda setting </a:t>
          </a:r>
        </a:p>
      </dgm:t>
    </dgm:pt>
    <dgm:pt modelId="{463C675A-4AB2-4666-BD12-6F663DC399F1}" type="parTrans" cxnId="{F84E221D-9605-4FAD-8CA2-6019B061E2BB}">
      <dgm:prSet/>
      <dgm:spPr/>
      <dgm:t>
        <a:bodyPr/>
        <a:lstStyle/>
        <a:p>
          <a:endParaRPr lang="en-US"/>
        </a:p>
      </dgm:t>
    </dgm:pt>
    <dgm:pt modelId="{5B4E9C1D-E4D6-4C9E-8F84-437F96DD4377}" type="sibTrans" cxnId="{F84E221D-9605-4FAD-8CA2-6019B061E2BB}">
      <dgm:prSet/>
      <dgm:spPr>
        <a:ln>
          <a:solidFill>
            <a:schemeClr val="accent4">
              <a:lumMod val="50000"/>
            </a:schemeClr>
          </a:solidFill>
        </a:ln>
      </dgm:spPr>
      <dgm:t>
        <a:bodyPr/>
        <a:lstStyle/>
        <a:p>
          <a:endParaRPr lang="en-US"/>
        </a:p>
      </dgm:t>
    </dgm:pt>
    <dgm:pt modelId="{9698955F-F722-4AB3-860E-A11C94299044}">
      <dgm:prSet phldrT="[Text]" custT="1"/>
      <dgm:spPr>
        <a:solidFill>
          <a:srgbClr val="8A451A"/>
        </a:solidFill>
        <a:ln>
          <a:solidFill>
            <a:srgbClr val="B87F18"/>
          </a:solidFill>
        </a:ln>
        <a:scene3d>
          <a:camera prst="orthographicFront"/>
          <a:lightRig rig="threePt" dir="t"/>
        </a:scene3d>
        <a:sp3d>
          <a:bevelT prst="angle"/>
        </a:sp3d>
      </dgm:spPr>
      <dgm:t>
        <a:bodyPr/>
        <a:lstStyle/>
        <a:p>
          <a:r>
            <a:rPr lang="en-US" sz="1400" dirty="0"/>
            <a:t>Decision making</a:t>
          </a:r>
        </a:p>
      </dgm:t>
    </dgm:pt>
    <dgm:pt modelId="{3EC51A6B-838F-4827-BDF6-9954C8DAD7B7}" type="parTrans" cxnId="{7CD23167-1A5C-4C77-A413-5CEFC556E896}">
      <dgm:prSet/>
      <dgm:spPr/>
      <dgm:t>
        <a:bodyPr/>
        <a:lstStyle/>
        <a:p>
          <a:endParaRPr lang="en-US"/>
        </a:p>
      </dgm:t>
    </dgm:pt>
    <dgm:pt modelId="{E774D610-6AD8-4EF3-A24C-3B772BFBD4F6}" type="sibTrans" cxnId="{7CD23167-1A5C-4C77-A413-5CEFC556E896}">
      <dgm:prSet/>
      <dgm:spPr>
        <a:ln>
          <a:solidFill>
            <a:schemeClr val="accent4">
              <a:lumMod val="50000"/>
            </a:schemeClr>
          </a:solidFill>
        </a:ln>
      </dgm:spPr>
      <dgm:t>
        <a:bodyPr/>
        <a:lstStyle/>
        <a:p>
          <a:endParaRPr lang="en-US"/>
        </a:p>
      </dgm:t>
    </dgm:pt>
    <dgm:pt modelId="{760F9E49-A0AA-4C94-AE1F-A290FD207139}">
      <dgm:prSet phldrT="[Text]" custT="1"/>
      <dgm:spPr>
        <a:solidFill>
          <a:srgbClr val="8A451A"/>
        </a:solidFill>
        <a:ln>
          <a:solidFill>
            <a:srgbClr val="B87F18"/>
          </a:solidFill>
        </a:ln>
        <a:scene3d>
          <a:camera prst="orthographicFront"/>
          <a:lightRig rig="threePt" dir="t"/>
        </a:scene3d>
        <a:sp3d>
          <a:bevelT prst="angle"/>
        </a:sp3d>
      </dgm:spPr>
      <dgm:t>
        <a:bodyPr/>
        <a:lstStyle/>
        <a:p>
          <a:r>
            <a:rPr lang="en-US" sz="1400" dirty="0"/>
            <a:t>Implementatio</a:t>
          </a:r>
          <a:r>
            <a:rPr lang="en-US" sz="1300" dirty="0"/>
            <a:t>n</a:t>
          </a:r>
        </a:p>
      </dgm:t>
    </dgm:pt>
    <dgm:pt modelId="{A3B9E4F6-B4C8-4DE0-8DEC-3A19588D4513}" type="parTrans" cxnId="{0B1AA448-D088-49E7-8B60-E18CC4A21CB8}">
      <dgm:prSet/>
      <dgm:spPr/>
      <dgm:t>
        <a:bodyPr/>
        <a:lstStyle/>
        <a:p>
          <a:endParaRPr lang="en-US"/>
        </a:p>
      </dgm:t>
    </dgm:pt>
    <dgm:pt modelId="{D67D8296-D269-47B2-A919-94A8B8B4A102}" type="sibTrans" cxnId="{0B1AA448-D088-49E7-8B60-E18CC4A21CB8}">
      <dgm:prSet/>
      <dgm:spPr>
        <a:ln>
          <a:solidFill>
            <a:schemeClr val="accent4">
              <a:lumMod val="50000"/>
            </a:schemeClr>
          </a:solidFill>
        </a:ln>
      </dgm:spPr>
      <dgm:t>
        <a:bodyPr/>
        <a:lstStyle/>
        <a:p>
          <a:endParaRPr lang="en-US"/>
        </a:p>
      </dgm:t>
    </dgm:pt>
    <dgm:pt modelId="{69F18512-9298-45AB-A96E-E2857FA0371D}">
      <dgm:prSet phldrT="[Text]" custT="1"/>
      <dgm:spPr>
        <a:solidFill>
          <a:srgbClr val="8A451A"/>
        </a:solidFill>
        <a:ln>
          <a:solidFill>
            <a:srgbClr val="B87F18"/>
          </a:solidFill>
        </a:ln>
        <a:scene3d>
          <a:camera prst="orthographicFront"/>
          <a:lightRig rig="threePt" dir="t"/>
        </a:scene3d>
        <a:sp3d>
          <a:bevelT prst="angle"/>
        </a:sp3d>
      </dgm:spPr>
      <dgm:t>
        <a:bodyPr/>
        <a:lstStyle/>
        <a:p>
          <a:r>
            <a:rPr lang="en-US" sz="1400" dirty="0"/>
            <a:t>Evaluation</a:t>
          </a:r>
        </a:p>
      </dgm:t>
    </dgm:pt>
    <dgm:pt modelId="{6A3E2672-5827-4EAA-B403-1EB0396E0B14}" type="parTrans" cxnId="{51AA37B1-8BF9-4095-88EE-261755931D00}">
      <dgm:prSet/>
      <dgm:spPr/>
      <dgm:t>
        <a:bodyPr/>
        <a:lstStyle/>
        <a:p>
          <a:endParaRPr lang="en-US"/>
        </a:p>
      </dgm:t>
    </dgm:pt>
    <dgm:pt modelId="{BFCC6583-2E84-4A02-A4E7-B84980E3C071}" type="sibTrans" cxnId="{51AA37B1-8BF9-4095-88EE-261755931D00}">
      <dgm:prSet/>
      <dgm:spPr>
        <a:ln>
          <a:solidFill>
            <a:schemeClr val="accent4">
              <a:lumMod val="50000"/>
            </a:schemeClr>
          </a:solidFill>
        </a:ln>
      </dgm:spPr>
      <dgm:t>
        <a:bodyPr/>
        <a:lstStyle/>
        <a:p>
          <a:endParaRPr lang="en-US"/>
        </a:p>
      </dgm:t>
    </dgm:pt>
    <dgm:pt modelId="{5027E899-CBD2-4F74-84C6-2847ADE5AAE8}">
      <dgm:prSet phldrT="[Text]" custT="1"/>
      <dgm:spPr>
        <a:solidFill>
          <a:srgbClr val="8A451A"/>
        </a:solidFill>
        <a:ln>
          <a:solidFill>
            <a:srgbClr val="B87F18"/>
          </a:solidFill>
        </a:ln>
        <a:scene3d>
          <a:camera prst="orthographicFront"/>
          <a:lightRig rig="threePt" dir="t"/>
        </a:scene3d>
        <a:sp3d>
          <a:bevelT prst="angle"/>
        </a:sp3d>
      </dgm:spPr>
      <dgm:t>
        <a:bodyPr/>
        <a:lstStyle/>
        <a:p>
          <a:r>
            <a:rPr lang="en-US" sz="1400" dirty="0"/>
            <a:t>Feedback to new agenda</a:t>
          </a:r>
        </a:p>
      </dgm:t>
    </dgm:pt>
    <dgm:pt modelId="{C28BC246-50B9-44FD-867E-ABA82189574B}" type="parTrans" cxnId="{7295C001-29AF-411B-B60B-729F571CC365}">
      <dgm:prSet/>
      <dgm:spPr/>
      <dgm:t>
        <a:bodyPr/>
        <a:lstStyle/>
        <a:p>
          <a:endParaRPr lang="en-US"/>
        </a:p>
      </dgm:t>
    </dgm:pt>
    <dgm:pt modelId="{4C23D9D7-6CD1-46E0-A106-E2DE4F408962}" type="sibTrans" cxnId="{7295C001-29AF-411B-B60B-729F571CC365}">
      <dgm:prSet/>
      <dgm:spPr>
        <a:ln>
          <a:solidFill>
            <a:schemeClr val="accent4">
              <a:lumMod val="50000"/>
            </a:schemeClr>
          </a:solidFill>
        </a:ln>
      </dgm:spPr>
      <dgm:t>
        <a:bodyPr/>
        <a:lstStyle/>
        <a:p>
          <a:endParaRPr lang="en-US"/>
        </a:p>
      </dgm:t>
    </dgm:pt>
    <dgm:pt modelId="{C6713EB6-02F7-4E23-977A-964C0C7E0A17}" type="pres">
      <dgm:prSet presAssocID="{BFA84FA2-BA1C-4AAB-918C-5A7C93471597}" presName="cycle" presStyleCnt="0">
        <dgm:presLayoutVars>
          <dgm:dir/>
          <dgm:resizeHandles val="exact"/>
        </dgm:presLayoutVars>
      </dgm:prSet>
      <dgm:spPr/>
    </dgm:pt>
    <dgm:pt modelId="{9D575219-2F4B-4A54-86A1-1909E2BDEC5E}" type="pres">
      <dgm:prSet presAssocID="{4A05000A-4893-46EF-A2A0-D142C84D199F}" presName="node" presStyleLbl="node1" presStyleIdx="0" presStyleCnt="5" custScaleX="134737" custRadScaleRad="85667" custRadScaleInc="-661">
        <dgm:presLayoutVars>
          <dgm:bulletEnabled val="1"/>
        </dgm:presLayoutVars>
      </dgm:prSet>
      <dgm:spPr/>
    </dgm:pt>
    <dgm:pt modelId="{B14978E4-5A26-4601-90D2-F5093E762086}" type="pres">
      <dgm:prSet presAssocID="{4A05000A-4893-46EF-A2A0-D142C84D199F}" presName="spNode" presStyleCnt="0"/>
      <dgm:spPr/>
    </dgm:pt>
    <dgm:pt modelId="{68ADE47A-0ED4-49F5-BE27-67CB600E2384}" type="pres">
      <dgm:prSet presAssocID="{5B4E9C1D-E4D6-4C9E-8F84-437F96DD4377}" presName="sibTrans" presStyleLbl="sibTrans1D1" presStyleIdx="0" presStyleCnt="5"/>
      <dgm:spPr/>
    </dgm:pt>
    <dgm:pt modelId="{DBF6E74C-86C4-4A53-9E68-85A80C2240ED}" type="pres">
      <dgm:prSet presAssocID="{9698955F-F722-4AB3-860E-A11C94299044}" presName="node" presStyleLbl="node1" presStyleIdx="1" presStyleCnt="5" custScaleX="124562" custRadScaleRad="101906" custRadScaleInc="10961">
        <dgm:presLayoutVars>
          <dgm:bulletEnabled val="1"/>
        </dgm:presLayoutVars>
      </dgm:prSet>
      <dgm:spPr/>
    </dgm:pt>
    <dgm:pt modelId="{09143610-BAD4-496F-9208-B0922AFAE66C}" type="pres">
      <dgm:prSet presAssocID="{9698955F-F722-4AB3-860E-A11C94299044}" presName="spNode" presStyleCnt="0"/>
      <dgm:spPr/>
    </dgm:pt>
    <dgm:pt modelId="{344F3028-E6FF-4B59-9B43-9D23B4080B9F}" type="pres">
      <dgm:prSet presAssocID="{E774D610-6AD8-4EF3-A24C-3B772BFBD4F6}" presName="sibTrans" presStyleLbl="sibTrans1D1" presStyleIdx="1" presStyleCnt="5"/>
      <dgm:spPr/>
    </dgm:pt>
    <dgm:pt modelId="{B6A218FA-856C-473A-87F6-C65EC08ABFAF}" type="pres">
      <dgm:prSet presAssocID="{760F9E49-A0AA-4C94-AE1F-A290FD207139}" presName="node" presStyleLbl="node1" presStyleIdx="2" presStyleCnt="5" custScaleX="154744" custRadScaleRad="94686" custRadScaleInc="-15493">
        <dgm:presLayoutVars>
          <dgm:bulletEnabled val="1"/>
        </dgm:presLayoutVars>
      </dgm:prSet>
      <dgm:spPr/>
    </dgm:pt>
    <dgm:pt modelId="{B75D2B7F-27B1-497F-9E3D-BDF1DAB889AC}" type="pres">
      <dgm:prSet presAssocID="{760F9E49-A0AA-4C94-AE1F-A290FD207139}" presName="spNode" presStyleCnt="0"/>
      <dgm:spPr/>
    </dgm:pt>
    <dgm:pt modelId="{36D67E9E-C464-44EF-BA18-543966AAA4A1}" type="pres">
      <dgm:prSet presAssocID="{D67D8296-D269-47B2-A919-94A8B8B4A102}" presName="sibTrans" presStyleLbl="sibTrans1D1" presStyleIdx="2" presStyleCnt="5"/>
      <dgm:spPr/>
    </dgm:pt>
    <dgm:pt modelId="{12FE8F28-75E3-4A36-92BF-44C7D9347172}" type="pres">
      <dgm:prSet presAssocID="{69F18512-9298-45AB-A96E-E2857FA0371D}" presName="node" presStyleLbl="node1" presStyleIdx="3" presStyleCnt="5" custScaleX="130392" custRadScaleRad="93592" custRadScaleInc="12105">
        <dgm:presLayoutVars>
          <dgm:bulletEnabled val="1"/>
        </dgm:presLayoutVars>
      </dgm:prSet>
      <dgm:spPr/>
    </dgm:pt>
    <dgm:pt modelId="{AB6D37FB-0504-4B4C-9946-26E91C201F42}" type="pres">
      <dgm:prSet presAssocID="{69F18512-9298-45AB-A96E-E2857FA0371D}" presName="spNode" presStyleCnt="0"/>
      <dgm:spPr/>
    </dgm:pt>
    <dgm:pt modelId="{E2A1F20F-B08C-4654-BD6C-4F5CB7DF11FE}" type="pres">
      <dgm:prSet presAssocID="{BFCC6583-2E84-4A02-A4E7-B84980E3C071}" presName="sibTrans" presStyleLbl="sibTrans1D1" presStyleIdx="3" presStyleCnt="5"/>
      <dgm:spPr/>
    </dgm:pt>
    <dgm:pt modelId="{13F20632-015D-432E-B57B-C55AB4591A52}" type="pres">
      <dgm:prSet presAssocID="{5027E899-CBD2-4F74-84C6-2847ADE5AAE8}" presName="node" presStyleLbl="node1" presStyleIdx="4" presStyleCnt="5" custScaleX="121872" custRadScaleRad="99747" custRadScaleInc="-9539">
        <dgm:presLayoutVars>
          <dgm:bulletEnabled val="1"/>
        </dgm:presLayoutVars>
      </dgm:prSet>
      <dgm:spPr/>
    </dgm:pt>
    <dgm:pt modelId="{739A8878-B9EB-4BEB-9090-67E0E79818C9}" type="pres">
      <dgm:prSet presAssocID="{5027E899-CBD2-4F74-84C6-2847ADE5AAE8}" presName="spNode" presStyleCnt="0"/>
      <dgm:spPr/>
    </dgm:pt>
    <dgm:pt modelId="{9F396747-7EEB-4808-827C-AB66854131AE}" type="pres">
      <dgm:prSet presAssocID="{4C23D9D7-6CD1-46E0-A106-E2DE4F408962}" presName="sibTrans" presStyleLbl="sibTrans1D1" presStyleIdx="4" presStyleCnt="5"/>
      <dgm:spPr/>
    </dgm:pt>
  </dgm:ptLst>
  <dgm:cxnLst>
    <dgm:cxn modelId="{7295C001-29AF-411B-B60B-729F571CC365}" srcId="{BFA84FA2-BA1C-4AAB-918C-5A7C93471597}" destId="{5027E899-CBD2-4F74-84C6-2847ADE5AAE8}" srcOrd="4" destOrd="0" parTransId="{C28BC246-50B9-44FD-867E-ABA82189574B}" sibTransId="{4C23D9D7-6CD1-46E0-A106-E2DE4F408962}"/>
    <dgm:cxn modelId="{D6D88D05-335C-44CA-B07D-29EF145BAC6C}" type="presOf" srcId="{E774D610-6AD8-4EF3-A24C-3B772BFBD4F6}" destId="{344F3028-E6FF-4B59-9B43-9D23B4080B9F}" srcOrd="0" destOrd="0" presId="urn:microsoft.com/office/officeart/2005/8/layout/cycle5"/>
    <dgm:cxn modelId="{4107850A-9823-4554-851B-098C91D50189}" type="presOf" srcId="{D67D8296-D269-47B2-A919-94A8B8B4A102}" destId="{36D67E9E-C464-44EF-BA18-543966AAA4A1}" srcOrd="0" destOrd="0" presId="urn:microsoft.com/office/officeart/2005/8/layout/cycle5"/>
    <dgm:cxn modelId="{3A53480F-1BAB-46D5-A7BF-EED77C1E60ED}" type="presOf" srcId="{760F9E49-A0AA-4C94-AE1F-A290FD207139}" destId="{B6A218FA-856C-473A-87F6-C65EC08ABFAF}" srcOrd="0" destOrd="0" presId="urn:microsoft.com/office/officeart/2005/8/layout/cycle5"/>
    <dgm:cxn modelId="{F84E221D-9605-4FAD-8CA2-6019B061E2BB}" srcId="{BFA84FA2-BA1C-4AAB-918C-5A7C93471597}" destId="{4A05000A-4893-46EF-A2A0-D142C84D199F}" srcOrd="0" destOrd="0" parTransId="{463C675A-4AB2-4666-BD12-6F663DC399F1}" sibTransId="{5B4E9C1D-E4D6-4C9E-8F84-437F96DD4377}"/>
    <dgm:cxn modelId="{7CD23167-1A5C-4C77-A413-5CEFC556E896}" srcId="{BFA84FA2-BA1C-4AAB-918C-5A7C93471597}" destId="{9698955F-F722-4AB3-860E-A11C94299044}" srcOrd="1" destOrd="0" parTransId="{3EC51A6B-838F-4827-BDF6-9954C8DAD7B7}" sibTransId="{E774D610-6AD8-4EF3-A24C-3B772BFBD4F6}"/>
    <dgm:cxn modelId="{0B1AA448-D088-49E7-8B60-E18CC4A21CB8}" srcId="{BFA84FA2-BA1C-4AAB-918C-5A7C93471597}" destId="{760F9E49-A0AA-4C94-AE1F-A290FD207139}" srcOrd="2" destOrd="0" parTransId="{A3B9E4F6-B4C8-4DE0-8DEC-3A19588D4513}" sibTransId="{D67D8296-D269-47B2-A919-94A8B8B4A102}"/>
    <dgm:cxn modelId="{97FB5055-AFD0-43BB-996C-6AE9E45AE55A}" type="presOf" srcId="{4A05000A-4893-46EF-A2A0-D142C84D199F}" destId="{9D575219-2F4B-4A54-86A1-1909E2BDEC5E}" srcOrd="0" destOrd="0" presId="urn:microsoft.com/office/officeart/2005/8/layout/cycle5"/>
    <dgm:cxn modelId="{457C9181-1759-407A-871C-6E65FEC4B7E6}" type="presOf" srcId="{69F18512-9298-45AB-A96E-E2857FA0371D}" destId="{12FE8F28-75E3-4A36-92BF-44C7D9347172}" srcOrd="0" destOrd="0" presId="urn:microsoft.com/office/officeart/2005/8/layout/cycle5"/>
    <dgm:cxn modelId="{C9368890-5226-4D95-A711-F6B8617F20C4}" type="presOf" srcId="{5B4E9C1D-E4D6-4C9E-8F84-437F96DD4377}" destId="{68ADE47A-0ED4-49F5-BE27-67CB600E2384}" srcOrd="0" destOrd="0" presId="urn:microsoft.com/office/officeart/2005/8/layout/cycle5"/>
    <dgm:cxn modelId="{DAF9D8AE-4B9B-4B7A-9854-65638C3AE32E}" type="presOf" srcId="{4C23D9D7-6CD1-46E0-A106-E2DE4F408962}" destId="{9F396747-7EEB-4808-827C-AB66854131AE}" srcOrd="0" destOrd="0" presId="urn:microsoft.com/office/officeart/2005/8/layout/cycle5"/>
    <dgm:cxn modelId="{51AA37B1-8BF9-4095-88EE-261755931D00}" srcId="{BFA84FA2-BA1C-4AAB-918C-5A7C93471597}" destId="{69F18512-9298-45AB-A96E-E2857FA0371D}" srcOrd="3" destOrd="0" parTransId="{6A3E2672-5827-4EAA-B403-1EB0396E0B14}" sibTransId="{BFCC6583-2E84-4A02-A4E7-B84980E3C071}"/>
    <dgm:cxn modelId="{E5C823B2-4190-4E66-9C25-DCFC5036CB1C}" type="presOf" srcId="{9698955F-F722-4AB3-860E-A11C94299044}" destId="{DBF6E74C-86C4-4A53-9E68-85A80C2240ED}" srcOrd="0" destOrd="0" presId="urn:microsoft.com/office/officeart/2005/8/layout/cycle5"/>
    <dgm:cxn modelId="{B766BFEE-A42C-4145-AC04-84C378EEA305}" type="presOf" srcId="{5027E899-CBD2-4F74-84C6-2847ADE5AAE8}" destId="{13F20632-015D-432E-B57B-C55AB4591A52}" srcOrd="0" destOrd="0" presId="urn:microsoft.com/office/officeart/2005/8/layout/cycle5"/>
    <dgm:cxn modelId="{4E0932EF-CC66-4E13-930B-2434CC14B9AD}" type="presOf" srcId="{BFCC6583-2E84-4A02-A4E7-B84980E3C071}" destId="{E2A1F20F-B08C-4654-BD6C-4F5CB7DF11FE}" srcOrd="0" destOrd="0" presId="urn:microsoft.com/office/officeart/2005/8/layout/cycle5"/>
    <dgm:cxn modelId="{F10D97FC-3CEC-4E9B-8FFF-32935476116C}" type="presOf" srcId="{BFA84FA2-BA1C-4AAB-918C-5A7C93471597}" destId="{C6713EB6-02F7-4E23-977A-964C0C7E0A17}" srcOrd="0" destOrd="0" presId="urn:microsoft.com/office/officeart/2005/8/layout/cycle5"/>
    <dgm:cxn modelId="{DB6C7448-6D60-45BC-B962-7516E5A358D8}" type="presParOf" srcId="{C6713EB6-02F7-4E23-977A-964C0C7E0A17}" destId="{9D575219-2F4B-4A54-86A1-1909E2BDEC5E}" srcOrd="0" destOrd="0" presId="urn:microsoft.com/office/officeart/2005/8/layout/cycle5"/>
    <dgm:cxn modelId="{43915C9E-9803-4C88-ACE9-818D9331B827}" type="presParOf" srcId="{C6713EB6-02F7-4E23-977A-964C0C7E0A17}" destId="{B14978E4-5A26-4601-90D2-F5093E762086}" srcOrd="1" destOrd="0" presId="urn:microsoft.com/office/officeart/2005/8/layout/cycle5"/>
    <dgm:cxn modelId="{9179B3CB-A9B1-4C9D-AD0F-47A43C29D81E}" type="presParOf" srcId="{C6713EB6-02F7-4E23-977A-964C0C7E0A17}" destId="{68ADE47A-0ED4-49F5-BE27-67CB600E2384}" srcOrd="2" destOrd="0" presId="urn:microsoft.com/office/officeart/2005/8/layout/cycle5"/>
    <dgm:cxn modelId="{F1B3BC51-6713-47D9-BB6A-8D616D10ACBA}" type="presParOf" srcId="{C6713EB6-02F7-4E23-977A-964C0C7E0A17}" destId="{DBF6E74C-86C4-4A53-9E68-85A80C2240ED}" srcOrd="3" destOrd="0" presId="urn:microsoft.com/office/officeart/2005/8/layout/cycle5"/>
    <dgm:cxn modelId="{AC601DED-F59B-4E40-B40C-EEE189819466}" type="presParOf" srcId="{C6713EB6-02F7-4E23-977A-964C0C7E0A17}" destId="{09143610-BAD4-496F-9208-B0922AFAE66C}" srcOrd="4" destOrd="0" presId="urn:microsoft.com/office/officeart/2005/8/layout/cycle5"/>
    <dgm:cxn modelId="{0DDA2C57-0E88-4118-BCA6-9CA2EEAE95B5}" type="presParOf" srcId="{C6713EB6-02F7-4E23-977A-964C0C7E0A17}" destId="{344F3028-E6FF-4B59-9B43-9D23B4080B9F}" srcOrd="5" destOrd="0" presId="urn:microsoft.com/office/officeart/2005/8/layout/cycle5"/>
    <dgm:cxn modelId="{21ABC6C1-B736-4C2E-B369-B694FC857125}" type="presParOf" srcId="{C6713EB6-02F7-4E23-977A-964C0C7E0A17}" destId="{B6A218FA-856C-473A-87F6-C65EC08ABFAF}" srcOrd="6" destOrd="0" presId="urn:microsoft.com/office/officeart/2005/8/layout/cycle5"/>
    <dgm:cxn modelId="{2673E7AD-2437-42C5-B823-FC580675F834}" type="presParOf" srcId="{C6713EB6-02F7-4E23-977A-964C0C7E0A17}" destId="{B75D2B7F-27B1-497F-9E3D-BDF1DAB889AC}" srcOrd="7" destOrd="0" presId="urn:microsoft.com/office/officeart/2005/8/layout/cycle5"/>
    <dgm:cxn modelId="{7C603CD8-1B63-4805-8410-50CA3DB3CB1D}" type="presParOf" srcId="{C6713EB6-02F7-4E23-977A-964C0C7E0A17}" destId="{36D67E9E-C464-44EF-BA18-543966AAA4A1}" srcOrd="8" destOrd="0" presId="urn:microsoft.com/office/officeart/2005/8/layout/cycle5"/>
    <dgm:cxn modelId="{3F7FC7A1-F114-43AB-BF1F-CB6E33B3110D}" type="presParOf" srcId="{C6713EB6-02F7-4E23-977A-964C0C7E0A17}" destId="{12FE8F28-75E3-4A36-92BF-44C7D9347172}" srcOrd="9" destOrd="0" presId="urn:microsoft.com/office/officeart/2005/8/layout/cycle5"/>
    <dgm:cxn modelId="{4ED6E787-1F49-4C69-BD07-B04262F60E05}" type="presParOf" srcId="{C6713EB6-02F7-4E23-977A-964C0C7E0A17}" destId="{AB6D37FB-0504-4B4C-9946-26E91C201F42}" srcOrd="10" destOrd="0" presId="urn:microsoft.com/office/officeart/2005/8/layout/cycle5"/>
    <dgm:cxn modelId="{9B04D807-9F44-4956-85F7-927237D3182E}" type="presParOf" srcId="{C6713EB6-02F7-4E23-977A-964C0C7E0A17}" destId="{E2A1F20F-B08C-4654-BD6C-4F5CB7DF11FE}" srcOrd="11" destOrd="0" presId="urn:microsoft.com/office/officeart/2005/8/layout/cycle5"/>
    <dgm:cxn modelId="{978CF90A-BE43-4DE3-908D-4E8C123BA794}" type="presParOf" srcId="{C6713EB6-02F7-4E23-977A-964C0C7E0A17}" destId="{13F20632-015D-432E-B57B-C55AB4591A52}" srcOrd="12" destOrd="0" presId="urn:microsoft.com/office/officeart/2005/8/layout/cycle5"/>
    <dgm:cxn modelId="{B39AB27A-1CAD-4195-A388-D3A402553FE0}" type="presParOf" srcId="{C6713EB6-02F7-4E23-977A-964C0C7E0A17}" destId="{739A8878-B9EB-4BEB-9090-67E0E79818C9}" srcOrd="13" destOrd="0" presId="urn:microsoft.com/office/officeart/2005/8/layout/cycle5"/>
    <dgm:cxn modelId="{7C400C85-ABEB-45A0-9108-E6E826BDB5D1}" type="presParOf" srcId="{C6713EB6-02F7-4E23-977A-964C0C7E0A17}" destId="{9F396747-7EEB-4808-827C-AB66854131AE}" srcOrd="14" destOrd="0" presId="urn:microsoft.com/office/officeart/2005/8/layout/cycle5"/>
  </dgm:cxnLst>
  <dgm:bg>
    <a:solidFill>
      <a:schemeClr val="accent1">
        <a:lumMod val="60000"/>
        <a:lumOff val="40000"/>
      </a:schemeClr>
    </a:solidFill>
  </dgm:bg>
  <dgm:whole>
    <a:ln>
      <a:solidFill>
        <a:schemeClr val="accent4">
          <a:lumMod val="5000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A84FA2-BA1C-4AAB-918C-5A7C93471597}" type="doc">
      <dgm:prSet loTypeId="urn:microsoft.com/office/officeart/2005/8/layout/cycle5" loCatId="cycle" qsTypeId="urn:microsoft.com/office/officeart/2005/8/quickstyle/simple1#4" qsCatId="simple" csTypeId="urn:microsoft.com/office/officeart/2005/8/colors/accent1_2#4" csCatId="accent1" phldr="1"/>
      <dgm:spPr/>
      <dgm:t>
        <a:bodyPr/>
        <a:lstStyle/>
        <a:p>
          <a:endParaRPr lang="en-US"/>
        </a:p>
      </dgm:t>
    </dgm:pt>
    <dgm:pt modelId="{4A05000A-4893-46EF-A2A0-D142C84D199F}">
      <dgm:prSet phldrT="[Text]" custT="1"/>
      <dgm:spPr>
        <a:solidFill>
          <a:srgbClr val="8A451A"/>
        </a:solidFill>
        <a:ln>
          <a:solidFill>
            <a:srgbClr val="B87F18"/>
          </a:solidFill>
        </a:ln>
        <a:scene3d>
          <a:camera prst="orthographicFront"/>
          <a:lightRig rig="threePt" dir="t"/>
        </a:scene3d>
        <a:sp3d>
          <a:bevelT prst="angle"/>
        </a:sp3d>
      </dgm:spPr>
      <dgm:t>
        <a:bodyPr/>
        <a:lstStyle/>
        <a:p>
          <a:r>
            <a:rPr lang="en-US" sz="1400" dirty="0"/>
            <a:t> Alarmed Discovery</a:t>
          </a:r>
        </a:p>
        <a:p>
          <a:r>
            <a:rPr lang="en-US" sz="1400" dirty="0"/>
            <a:t>(Dramatic Event)</a:t>
          </a:r>
        </a:p>
      </dgm:t>
    </dgm:pt>
    <dgm:pt modelId="{463C675A-4AB2-4666-BD12-6F663DC399F1}" type="parTrans" cxnId="{F84E221D-9605-4FAD-8CA2-6019B061E2BB}">
      <dgm:prSet/>
      <dgm:spPr/>
      <dgm:t>
        <a:bodyPr/>
        <a:lstStyle/>
        <a:p>
          <a:endParaRPr lang="en-US"/>
        </a:p>
      </dgm:t>
    </dgm:pt>
    <dgm:pt modelId="{5B4E9C1D-E4D6-4C9E-8F84-437F96DD4377}" type="sibTrans" cxnId="{F84E221D-9605-4FAD-8CA2-6019B061E2BB}">
      <dgm:prSet/>
      <dgm:spPr>
        <a:ln>
          <a:solidFill>
            <a:schemeClr val="accent4">
              <a:lumMod val="50000"/>
            </a:schemeClr>
          </a:solidFill>
        </a:ln>
      </dgm:spPr>
      <dgm:t>
        <a:bodyPr/>
        <a:lstStyle/>
        <a:p>
          <a:endParaRPr lang="en-US"/>
        </a:p>
      </dgm:t>
    </dgm:pt>
    <dgm:pt modelId="{9698955F-F722-4AB3-860E-A11C94299044}">
      <dgm:prSet phldrT="[Text]" custT="1"/>
      <dgm:spPr>
        <a:solidFill>
          <a:srgbClr val="8A451A"/>
        </a:solidFill>
        <a:ln>
          <a:solidFill>
            <a:srgbClr val="B87F18"/>
          </a:solidFill>
        </a:ln>
        <a:scene3d>
          <a:camera prst="orthographicFront"/>
          <a:lightRig rig="threePt" dir="t"/>
        </a:scene3d>
        <a:sp3d>
          <a:bevelT prst="angle"/>
        </a:sp3d>
      </dgm:spPr>
      <dgm:t>
        <a:bodyPr/>
        <a:lstStyle/>
        <a:p>
          <a:r>
            <a:rPr lang="en-US" sz="1400" dirty="0"/>
            <a:t>Recognition of the Cost of Change</a:t>
          </a:r>
        </a:p>
      </dgm:t>
    </dgm:pt>
    <dgm:pt modelId="{3EC51A6B-838F-4827-BDF6-9954C8DAD7B7}" type="parTrans" cxnId="{7CD23167-1A5C-4C77-A413-5CEFC556E896}">
      <dgm:prSet/>
      <dgm:spPr/>
      <dgm:t>
        <a:bodyPr/>
        <a:lstStyle/>
        <a:p>
          <a:endParaRPr lang="en-US"/>
        </a:p>
      </dgm:t>
    </dgm:pt>
    <dgm:pt modelId="{E774D610-6AD8-4EF3-A24C-3B772BFBD4F6}" type="sibTrans" cxnId="{7CD23167-1A5C-4C77-A413-5CEFC556E896}">
      <dgm:prSet/>
      <dgm:spPr>
        <a:ln>
          <a:solidFill>
            <a:schemeClr val="accent4">
              <a:lumMod val="50000"/>
            </a:schemeClr>
          </a:solidFill>
        </a:ln>
      </dgm:spPr>
      <dgm:t>
        <a:bodyPr/>
        <a:lstStyle/>
        <a:p>
          <a:endParaRPr lang="en-US"/>
        </a:p>
      </dgm:t>
    </dgm:pt>
    <dgm:pt modelId="{760F9E49-A0AA-4C94-AE1F-A290FD207139}">
      <dgm:prSet phldrT="[Text]" custT="1"/>
      <dgm:spPr>
        <a:solidFill>
          <a:srgbClr val="8A451A"/>
        </a:solidFill>
        <a:ln>
          <a:solidFill>
            <a:srgbClr val="B87F18"/>
          </a:solidFill>
        </a:ln>
        <a:scene3d>
          <a:camera prst="orthographicFront"/>
          <a:lightRig rig="threePt" dir="t"/>
        </a:scene3d>
        <a:sp3d>
          <a:bevelT prst="angle"/>
        </a:sp3d>
      </dgm:spPr>
      <dgm:t>
        <a:bodyPr/>
        <a:lstStyle/>
        <a:p>
          <a:r>
            <a:rPr lang="en-US" sz="1300" dirty="0"/>
            <a:t>Decline of Public Interest </a:t>
          </a:r>
        </a:p>
        <a:p>
          <a:r>
            <a:rPr lang="en-US" sz="1300" dirty="0"/>
            <a:t>(Discouragement)</a:t>
          </a:r>
        </a:p>
      </dgm:t>
    </dgm:pt>
    <dgm:pt modelId="{A3B9E4F6-B4C8-4DE0-8DEC-3A19588D4513}" type="parTrans" cxnId="{0B1AA448-D088-49E7-8B60-E18CC4A21CB8}">
      <dgm:prSet/>
      <dgm:spPr/>
      <dgm:t>
        <a:bodyPr/>
        <a:lstStyle/>
        <a:p>
          <a:endParaRPr lang="en-US"/>
        </a:p>
      </dgm:t>
    </dgm:pt>
    <dgm:pt modelId="{D67D8296-D269-47B2-A919-94A8B8B4A102}" type="sibTrans" cxnId="{0B1AA448-D088-49E7-8B60-E18CC4A21CB8}">
      <dgm:prSet/>
      <dgm:spPr>
        <a:ln>
          <a:solidFill>
            <a:schemeClr val="accent4">
              <a:lumMod val="50000"/>
            </a:schemeClr>
          </a:solidFill>
        </a:ln>
      </dgm:spPr>
      <dgm:t>
        <a:bodyPr/>
        <a:lstStyle/>
        <a:p>
          <a:endParaRPr lang="en-US"/>
        </a:p>
      </dgm:t>
    </dgm:pt>
    <dgm:pt modelId="{69F18512-9298-45AB-A96E-E2857FA0371D}">
      <dgm:prSet phldrT="[Text]" custT="1"/>
      <dgm:spPr>
        <a:solidFill>
          <a:srgbClr val="8A451A"/>
        </a:solidFill>
        <a:ln>
          <a:solidFill>
            <a:srgbClr val="B87F18"/>
          </a:solidFill>
        </a:ln>
        <a:scene3d>
          <a:camera prst="orthographicFront"/>
          <a:lightRig rig="threePt" dir="t"/>
        </a:scene3d>
        <a:sp3d>
          <a:bevelT prst="angle"/>
        </a:sp3d>
      </dgm:spPr>
      <dgm:t>
        <a:bodyPr/>
        <a:lstStyle/>
        <a:p>
          <a:r>
            <a:rPr lang="en-US" sz="1400" dirty="0"/>
            <a:t>Post-Problem State</a:t>
          </a:r>
        </a:p>
        <a:p>
          <a:r>
            <a:rPr lang="en-US" sz="1400" dirty="0"/>
            <a:t>(Not solved—but Disregarded)</a:t>
          </a:r>
        </a:p>
      </dgm:t>
    </dgm:pt>
    <dgm:pt modelId="{6A3E2672-5827-4EAA-B403-1EB0396E0B14}" type="parTrans" cxnId="{51AA37B1-8BF9-4095-88EE-261755931D00}">
      <dgm:prSet/>
      <dgm:spPr/>
      <dgm:t>
        <a:bodyPr/>
        <a:lstStyle/>
        <a:p>
          <a:endParaRPr lang="en-US"/>
        </a:p>
      </dgm:t>
    </dgm:pt>
    <dgm:pt modelId="{BFCC6583-2E84-4A02-A4E7-B84980E3C071}" type="sibTrans" cxnId="{51AA37B1-8BF9-4095-88EE-261755931D00}">
      <dgm:prSet/>
      <dgm:spPr>
        <a:ln>
          <a:solidFill>
            <a:schemeClr val="accent4">
              <a:lumMod val="50000"/>
            </a:schemeClr>
          </a:solidFill>
        </a:ln>
      </dgm:spPr>
      <dgm:t>
        <a:bodyPr/>
        <a:lstStyle/>
        <a:p>
          <a:endParaRPr lang="en-US"/>
        </a:p>
      </dgm:t>
    </dgm:pt>
    <dgm:pt modelId="{5027E899-CBD2-4F74-84C6-2847ADE5AAE8}">
      <dgm:prSet phldrT="[Text]" custT="1"/>
      <dgm:spPr>
        <a:solidFill>
          <a:srgbClr val="8A451A"/>
        </a:solidFill>
        <a:ln>
          <a:solidFill>
            <a:srgbClr val="B87F18"/>
          </a:solidFill>
        </a:ln>
        <a:scene3d>
          <a:camera prst="orthographicFront"/>
          <a:lightRig rig="threePt" dir="t"/>
        </a:scene3d>
        <a:sp3d>
          <a:bevelT prst="angle"/>
        </a:sp3d>
      </dgm:spPr>
      <dgm:t>
        <a:bodyPr/>
        <a:lstStyle/>
        <a:p>
          <a:r>
            <a:rPr lang="en-US" sz="1400" dirty="0"/>
            <a:t>Pre-Problem Stage</a:t>
          </a:r>
        </a:p>
      </dgm:t>
    </dgm:pt>
    <dgm:pt modelId="{C28BC246-50B9-44FD-867E-ABA82189574B}" type="parTrans" cxnId="{7295C001-29AF-411B-B60B-729F571CC365}">
      <dgm:prSet/>
      <dgm:spPr/>
      <dgm:t>
        <a:bodyPr/>
        <a:lstStyle/>
        <a:p>
          <a:endParaRPr lang="en-US"/>
        </a:p>
      </dgm:t>
    </dgm:pt>
    <dgm:pt modelId="{4C23D9D7-6CD1-46E0-A106-E2DE4F408962}" type="sibTrans" cxnId="{7295C001-29AF-411B-B60B-729F571CC365}">
      <dgm:prSet/>
      <dgm:spPr>
        <a:ln>
          <a:solidFill>
            <a:schemeClr val="accent4">
              <a:lumMod val="50000"/>
            </a:schemeClr>
          </a:solidFill>
        </a:ln>
      </dgm:spPr>
      <dgm:t>
        <a:bodyPr/>
        <a:lstStyle/>
        <a:p>
          <a:endParaRPr lang="en-US"/>
        </a:p>
      </dgm:t>
    </dgm:pt>
    <dgm:pt modelId="{C6713EB6-02F7-4E23-977A-964C0C7E0A17}" type="pres">
      <dgm:prSet presAssocID="{BFA84FA2-BA1C-4AAB-918C-5A7C93471597}" presName="cycle" presStyleCnt="0">
        <dgm:presLayoutVars>
          <dgm:dir/>
          <dgm:resizeHandles val="exact"/>
        </dgm:presLayoutVars>
      </dgm:prSet>
      <dgm:spPr/>
    </dgm:pt>
    <dgm:pt modelId="{9D575219-2F4B-4A54-86A1-1909E2BDEC5E}" type="pres">
      <dgm:prSet presAssocID="{4A05000A-4893-46EF-A2A0-D142C84D199F}" presName="node" presStyleLbl="node1" presStyleIdx="0" presStyleCnt="5" custScaleX="134737" custRadScaleRad="90448" custRadScaleInc="-627">
        <dgm:presLayoutVars>
          <dgm:bulletEnabled val="1"/>
        </dgm:presLayoutVars>
      </dgm:prSet>
      <dgm:spPr/>
    </dgm:pt>
    <dgm:pt modelId="{B14978E4-5A26-4601-90D2-F5093E762086}" type="pres">
      <dgm:prSet presAssocID="{4A05000A-4893-46EF-A2A0-D142C84D199F}" presName="spNode" presStyleCnt="0"/>
      <dgm:spPr/>
    </dgm:pt>
    <dgm:pt modelId="{68ADE47A-0ED4-49F5-BE27-67CB600E2384}" type="pres">
      <dgm:prSet presAssocID="{5B4E9C1D-E4D6-4C9E-8F84-437F96DD4377}" presName="sibTrans" presStyleLbl="sibTrans1D1" presStyleIdx="0" presStyleCnt="5"/>
      <dgm:spPr/>
    </dgm:pt>
    <dgm:pt modelId="{DBF6E74C-86C4-4A53-9E68-85A80C2240ED}" type="pres">
      <dgm:prSet presAssocID="{9698955F-F722-4AB3-860E-A11C94299044}" presName="node" presStyleLbl="node1" presStyleIdx="1" presStyleCnt="5" custScaleX="124562" custRadScaleRad="99480" custRadScaleInc="-380">
        <dgm:presLayoutVars>
          <dgm:bulletEnabled val="1"/>
        </dgm:presLayoutVars>
      </dgm:prSet>
      <dgm:spPr/>
    </dgm:pt>
    <dgm:pt modelId="{09143610-BAD4-496F-9208-B0922AFAE66C}" type="pres">
      <dgm:prSet presAssocID="{9698955F-F722-4AB3-860E-A11C94299044}" presName="spNode" presStyleCnt="0"/>
      <dgm:spPr/>
    </dgm:pt>
    <dgm:pt modelId="{344F3028-E6FF-4B59-9B43-9D23B4080B9F}" type="pres">
      <dgm:prSet presAssocID="{E774D610-6AD8-4EF3-A24C-3B772BFBD4F6}" presName="sibTrans" presStyleLbl="sibTrans1D1" presStyleIdx="1" presStyleCnt="5"/>
      <dgm:spPr/>
    </dgm:pt>
    <dgm:pt modelId="{B6A218FA-856C-473A-87F6-C65EC08ABFAF}" type="pres">
      <dgm:prSet presAssocID="{760F9E49-A0AA-4C94-AE1F-A290FD207139}" presName="node" presStyleLbl="node1" presStyleIdx="2" presStyleCnt="5" custScaleX="142317" custScaleY="117678" custRadScaleRad="104107" custRadScaleInc="-40026">
        <dgm:presLayoutVars>
          <dgm:bulletEnabled val="1"/>
        </dgm:presLayoutVars>
      </dgm:prSet>
      <dgm:spPr/>
    </dgm:pt>
    <dgm:pt modelId="{B75D2B7F-27B1-497F-9E3D-BDF1DAB889AC}" type="pres">
      <dgm:prSet presAssocID="{760F9E49-A0AA-4C94-AE1F-A290FD207139}" presName="spNode" presStyleCnt="0"/>
      <dgm:spPr/>
    </dgm:pt>
    <dgm:pt modelId="{36D67E9E-C464-44EF-BA18-543966AAA4A1}" type="pres">
      <dgm:prSet presAssocID="{D67D8296-D269-47B2-A919-94A8B8B4A102}" presName="sibTrans" presStyleLbl="sibTrans1D1" presStyleIdx="2" presStyleCnt="5"/>
      <dgm:spPr/>
    </dgm:pt>
    <dgm:pt modelId="{12FE8F28-75E3-4A36-92BF-44C7D9347172}" type="pres">
      <dgm:prSet presAssocID="{69F18512-9298-45AB-A96E-E2857FA0371D}" presName="node" presStyleLbl="node1" presStyleIdx="3" presStyleCnt="5" custScaleX="156543" custScaleY="122056" custRadScaleRad="100637" custRadScaleInc="44168">
        <dgm:presLayoutVars>
          <dgm:bulletEnabled val="1"/>
        </dgm:presLayoutVars>
      </dgm:prSet>
      <dgm:spPr/>
    </dgm:pt>
    <dgm:pt modelId="{AB6D37FB-0504-4B4C-9946-26E91C201F42}" type="pres">
      <dgm:prSet presAssocID="{69F18512-9298-45AB-A96E-E2857FA0371D}" presName="spNode" presStyleCnt="0"/>
      <dgm:spPr/>
    </dgm:pt>
    <dgm:pt modelId="{E2A1F20F-B08C-4654-BD6C-4F5CB7DF11FE}" type="pres">
      <dgm:prSet presAssocID="{BFCC6583-2E84-4A02-A4E7-B84980E3C071}" presName="sibTrans" presStyleLbl="sibTrans1D1" presStyleIdx="3" presStyleCnt="5"/>
      <dgm:spPr/>
    </dgm:pt>
    <dgm:pt modelId="{13F20632-015D-432E-B57B-C55AB4591A52}" type="pres">
      <dgm:prSet presAssocID="{5027E899-CBD2-4F74-84C6-2847ADE5AAE8}" presName="node" presStyleLbl="node1" presStyleIdx="4" presStyleCnt="5" custScaleX="121872" custRadScaleRad="100935" custRadScaleInc="13723">
        <dgm:presLayoutVars>
          <dgm:bulletEnabled val="1"/>
        </dgm:presLayoutVars>
      </dgm:prSet>
      <dgm:spPr/>
    </dgm:pt>
    <dgm:pt modelId="{739A8878-B9EB-4BEB-9090-67E0E79818C9}" type="pres">
      <dgm:prSet presAssocID="{5027E899-CBD2-4F74-84C6-2847ADE5AAE8}" presName="spNode" presStyleCnt="0"/>
      <dgm:spPr/>
    </dgm:pt>
    <dgm:pt modelId="{9F396747-7EEB-4808-827C-AB66854131AE}" type="pres">
      <dgm:prSet presAssocID="{4C23D9D7-6CD1-46E0-A106-E2DE4F408962}" presName="sibTrans" presStyleLbl="sibTrans1D1" presStyleIdx="4" presStyleCnt="5"/>
      <dgm:spPr/>
    </dgm:pt>
  </dgm:ptLst>
  <dgm:cxnLst>
    <dgm:cxn modelId="{7295C001-29AF-411B-B60B-729F571CC365}" srcId="{BFA84FA2-BA1C-4AAB-918C-5A7C93471597}" destId="{5027E899-CBD2-4F74-84C6-2847ADE5AAE8}" srcOrd="4" destOrd="0" parTransId="{C28BC246-50B9-44FD-867E-ABA82189574B}" sibTransId="{4C23D9D7-6CD1-46E0-A106-E2DE4F408962}"/>
    <dgm:cxn modelId="{5CD0B805-2B39-4692-BB07-0A294AB3AFCC}" type="presOf" srcId="{4A05000A-4893-46EF-A2A0-D142C84D199F}" destId="{9D575219-2F4B-4A54-86A1-1909E2BDEC5E}" srcOrd="0" destOrd="0" presId="urn:microsoft.com/office/officeart/2005/8/layout/cycle5"/>
    <dgm:cxn modelId="{F84E221D-9605-4FAD-8CA2-6019B061E2BB}" srcId="{BFA84FA2-BA1C-4AAB-918C-5A7C93471597}" destId="{4A05000A-4893-46EF-A2A0-D142C84D199F}" srcOrd="0" destOrd="0" parTransId="{463C675A-4AB2-4666-BD12-6F663DC399F1}" sibTransId="{5B4E9C1D-E4D6-4C9E-8F84-437F96DD4377}"/>
    <dgm:cxn modelId="{58DD962D-D37C-4F0C-875B-A86FF85630AF}" type="presOf" srcId="{760F9E49-A0AA-4C94-AE1F-A290FD207139}" destId="{B6A218FA-856C-473A-87F6-C65EC08ABFAF}" srcOrd="0" destOrd="0" presId="urn:microsoft.com/office/officeart/2005/8/layout/cycle5"/>
    <dgm:cxn modelId="{211A615D-966A-4133-B597-D55723CDAEBA}" type="presOf" srcId="{BFCC6583-2E84-4A02-A4E7-B84980E3C071}" destId="{E2A1F20F-B08C-4654-BD6C-4F5CB7DF11FE}" srcOrd="0" destOrd="0" presId="urn:microsoft.com/office/officeart/2005/8/layout/cycle5"/>
    <dgm:cxn modelId="{3F428944-4C27-440C-A3FE-D2A2954EC379}" type="presOf" srcId="{9698955F-F722-4AB3-860E-A11C94299044}" destId="{DBF6E74C-86C4-4A53-9E68-85A80C2240ED}" srcOrd="0" destOrd="0" presId="urn:microsoft.com/office/officeart/2005/8/layout/cycle5"/>
    <dgm:cxn modelId="{7CD23167-1A5C-4C77-A413-5CEFC556E896}" srcId="{BFA84FA2-BA1C-4AAB-918C-5A7C93471597}" destId="{9698955F-F722-4AB3-860E-A11C94299044}" srcOrd="1" destOrd="0" parTransId="{3EC51A6B-838F-4827-BDF6-9954C8DAD7B7}" sibTransId="{E774D610-6AD8-4EF3-A24C-3B772BFBD4F6}"/>
    <dgm:cxn modelId="{0B1AA448-D088-49E7-8B60-E18CC4A21CB8}" srcId="{BFA84FA2-BA1C-4AAB-918C-5A7C93471597}" destId="{760F9E49-A0AA-4C94-AE1F-A290FD207139}" srcOrd="2" destOrd="0" parTransId="{A3B9E4F6-B4C8-4DE0-8DEC-3A19588D4513}" sibTransId="{D67D8296-D269-47B2-A919-94A8B8B4A102}"/>
    <dgm:cxn modelId="{AF7E5576-E767-4E7D-8A95-B11BE9AA266D}" type="presOf" srcId="{4C23D9D7-6CD1-46E0-A106-E2DE4F408962}" destId="{9F396747-7EEB-4808-827C-AB66854131AE}" srcOrd="0" destOrd="0" presId="urn:microsoft.com/office/officeart/2005/8/layout/cycle5"/>
    <dgm:cxn modelId="{63AA8494-26AE-4A67-9811-91D76BE43637}" type="presOf" srcId="{5027E899-CBD2-4F74-84C6-2847ADE5AAE8}" destId="{13F20632-015D-432E-B57B-C55AB4591A52}" srcOrd="0" destOrd="0" presId="urn:microsoft.com/office/officeart/2005/8/layout/cycle5"/>
    <dgm:cxn modelId="{ED12DC97-CE83-405B-ADAC-C0084CDFDA75}" type="presOf" srcId="{D67D8296-D269-47B2-A919-94A8B8B4A102}" destId="{36D67E9E-C464-44EF-BA18-543966AAA4A1}" srcOrd="0" destOrd="0" presId="urn:microsoft.com/office/officeart/2005/8/layout/cycle5"/>
    <dgm:cxn modelId="{51AA37B1-8BF9-4095-88EE-261755931D00}" srcId="{BFA84FA2-BA1C-4AAB-918C-5A7C93471597}" destId="{69F18512-9298-45AB-A96E-E2857FA0371D}" srcOrd="3" destOrd="0" parTransId="{6A3E2672-5827-4EAA-B403-1EB0396E0B14}" sibTransId="{BFCC6583-2E84-4A02-A4E7-B84980E3C071}"/>
    <dgm:cxn modelId="{8AD9CBD7-C391-4E83-A22E-3811CBB8C6F8}" type="presOf" srcId="{BFA84FA2-BA1C-4AAB-918C-5A7C93471597}" destId="{C6713EB6-02F7-4E23-977A-964C0C7E0A17}" srcOrd="0" destOrd="0" presId="urn:microsoft.com/office/officeart/2005/8/layout/cycle5"/>
    <dgm:cxn modelId="{D30B91DB-F321-4D4E-A37E-C3B48E5FDA2C}" type="presOf" srcId="{E774D610-6AD8-4EF3-A24C-3B772BFBD4F6}" destId="{344F3028-E6FF-4B59-9B43-9D23B4080B9F}" srcOrd="0" destOrd="0" presId="urn:microsoft.com/office/officeart/2005/8/layout/cycle5"/>
    <dgm:cxn modelId="{EAA9C9E5-AA89-45E4-955E-4E045BE66A44}" type="presOf" srcId="{5B4E9C1D-E4D6-4C9E-8F84-437F96DD4377}" destId="{68ADE47A-0ED4-49F5-BE27-67CB600E2384}" srcOrd="0" destOrd="0" presId="urn:microsoft.com/office/officeart/2005/8/layout/cycle5"/>
    <dgm:cxn modelId="{08C522E8-2E10-424E-885B-4F7CFB4050D0}" type="presOf" srcId="{69F18512-9298-45AB-A96E-E2857FA0371D}" destId="{12FE8F28-75E3-4A36-92BF-44C7D9347172}" srcOrd="0" destOrd="0" presId="urn:microsoft.com/office/officeart/2005/8/layout/cycle5"/>
    <dgm:cxn modelId="{C466619B-E79D-4ACC-BB0A-25F1C448612D}" type="presParOf" srcId="{C6713EB6-02F7-4E23-977A-964C0C7E0A17}" destId="{9D575219-2F4B-4A54-86A1-1909E2BDEC5E}" srcOrd="0" destOrd="0" presId="urn:microsoft.com/office/officeart/2005/8/layout/cycle5"/>
    <dgm:cxn modelId="{96B4036C-ADB0-4511-8778-5A3980A0CC66}" type="presParOf" srcId="{C6713EB6-02F7-4E23-977A-964C0C7E0A17}" destId="{B14978E4-5A26-4601-90D2-F5093E762086}" srcOrd="1" destOrd="0" presId="urn:microsoft.com/office/officeart/2005/8/layout/cycle5"/>
    <dgm:cxn modelId="{BF13DABA-B354-4C96-82CB-ADBCE067139C}" type="presParOf" srcId="{C6713EB6-02F7-4E23-977A-964C0C7E0A17}" destId="{68ADE47A-0ED4-49F5-BE27-67CB600E2384}" srcOrd="2" destOrd="0" presId="urn:microsoft.com/office/officeart/2005/8/layout/cycle5"/>
    <dgm:cxn modelId="{E466E62A-DC50-4B3A-A6DB-AA7E6A27CA5A}" type="presParOf" srcId="{C6713EB6-02F7-4E23-977A-964C0C7E0A17}" destId="{DBF6E74C-86C4-4A53-9E68-85A80C2240ED}" srcOrd="3" destOrd="0" presId="urn:microsoft.com/office/officeart/2005/8/layout/cycle5"/>
    <dgm:cxn modelId="{586A6D57-A449-4B57-ABB9-DBA66063968A}" type="presParOf" srcId="{C6713EB6-02F7-4E23-977A-964C0C7E0A17}" destId="{09143610-BAD4-496F-9208-B0922AFAE66C}" srcOrd="4" destOrd="0" presId="urn:microsoft.com/office/officeart/2005/8/layout/cycle5"/>
    <dgm:cxn modelId="{27CC4304-1482-4874-ADCD-3D0474DA8272}" type="presParOf" srcId="{C6713EB6-02F7-4E23-977A-964C0C7E0A17}" destId="{344F3028-E6FF-4B59-9B43-9D23B4080B9F}" srcOrd="5" destOrd="0" presId="urn:microsoft.com/office/officeart/2005/8/layout/cycle5"/>
    <dgm:cxn modelId="{1F090985-013B-4F18-A7B0-4D7E27AC8617}" type="presParOf" srcId="{C6713EB6-02F7-4E23-977A-964C0C7E0A17}" destId="{B6A218FA-856C-473A-87F6-C65EC08ABFAF}" srcOrd="6" destOrd="0" presId="urn:microsoft.com/office/officeart/2005/8/layout/cycle5"/>
    <dgm:cxn modelId="{46ECB4B4-7496-4293-A2C2-1AA61A234020}" type="presParOf" srcId="{C6713EB6-02F7-4E23-977A-964C0C7E0A17}" destId="{B75D2B7F-27B1-497F-9E3D-BDF1DAB889AC}" srcOrd="7" destOrd="0" presId="urn:microsoft.com/office/officeart/2005/8/layout/cycle5"/>
    <dgm:cxn modelId="{4EBE7AF8-31E5-45EB-8E94-D0F1431794CC}" type="presParOf" srcId="{C6713EB6-02F7-4E23-977A-964C0C7E0A17}" destId="{36D67E9E-C464-44EF-BA18-543966AAA4A1}" srcOrd="8" destOrd="0" presId="urn:microsoft.com/office/officeart/2005/8/layout/cycle5"/>
    <dgm:cxn modelId="{9C1CC6DB-0892-49C0-B5E3-40EC9F44C526}" type="presParOf" srcId="{C6713EB6-02F7-4E23-977A-964C0C7E0A17}" destId="{12FE8F28-75E3-4A36-92BF-44C7D9347172}" srcOrd="9" destOrd="0" presId="urn:microsoft.com/office/officeart/2005/8/layout/cycle5"/>
    <dgm:cxn modelId="{CF7DFCFE-722A-4563-991E-DDD7AF97FCAB}" type="presParOf" srcId="{C6713EB6-02F7-4E23-977A-964C0C7E0A17}" destId="{AB6D37FB-0504-4B4C-9946-26E91C201F42}" srcOrd="10" destOrd="0" presId="urn:microsoft.com/office/officeart/2005/8/layout/cycle5"/>
    <dgm:cxn modelId="{4C08A401-D58D-48ED-B1B1-CEF977EB4BAD}" type="presParOf" srcId="{C6713EB6-02F7-4E23-977A-964C0C7E0A17}" destId="{E2A1F20F-B08C-4654-BD6C-4F5CB7DF11FE}" srcOrd="11" destOrd="0" presId="urn:microsoft.com/office/officeart/2005/8/layout/cycle5"/>
    <dgm:cxn modelId="{8B04F573-1F61-4DDC-AB13-16C2BA1EA4DA}" type="presParOf" srcId="{C6713EB6-02F7-4E23-977A-964C0C7E0A17}" destId="{13F20632-015D-432E-B57B-C55AB4591A52}" srcOrd="12" destOrd="0" presId="urn:microsoft.com/office/officeart/2005/8/layout/cycle5"/>
    <dgm:cxn modelId="{068BCF1C-AB2F-4EE2-9FD6-371C2E65DBBA}" type="presParOf" srcId="{C6713EB6-02F7-4E23-977A-964C0C7E0A17}" destId="{739A8878-B9EB-4BEB-9090-67E0E79818C9}" srcOrd="13" destOrd="0" presId="urn:microsoft.com/office/officeart/2005/8/layout/cycle5"/>
    <dgm:cxn modelId="{9721E122-8E0D-41D3-8ED3-D47A64EE7E3A}" type="presParOf" srcId="{C6713EB6-02F7-4E23-977A-964C0C7E0A17}" destId="{9F396747-7EEB-4808-827C-AB66854131AE}" srcOrd="14" destOrd="0" presId="urn:microsoft.com/office/officeart/2005/8/layout/cycle5"/>
  </dgm:cxnLst>
  <dgm:bg>
    <a:solidFill>
      <a:schemeClr val="accent1">
        <a:lumMod val="60000"/>
        <a:lumOff val="40000"/>
      </a:schemeClr>
    </a:solidFill>
  </dgm:bg>
  <dgm:whole>
    <a:ln>
      <a:solidFill>
        <a:schemeClr val="accent4">
          <a:lumMod val="5000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A88326-E3F8-481A-AA93-0D3F7A41D0C6}" type="doc">
      <dgm:prSet loTypeId="urn:microsoft.com/office/officeart/2005/8/layout/radial4" loCatId="relationship" qsTypeId="urn:microsoft.com/office/officeart/2005/8/quickstyle/simple1#5" qsCatId="simple" csTypeId="urn:microsoft.com/office/officeart/2005/8/colors/accent1_2#5" csCatId="accent1" phldr="1"/>
      <dgm:spPr/>
      <dgm:t>
        <a:bodyPr/>
        <a:lstStyle/>
        <a:p>
          <a:endParaRPr lang="en-US"/>
        </a:p>
      </dgm:t>
    </dgm:pt>
    <dgm:pt modelId="{223BD207-8B09-4D94-AB6C-ECE750DA6F4B}">
      <dgm:prSet phldrT="[Text]"/>
      <dgm:spPr>
        <a:solidFill>
          <a:srgbClr val="462225"/>
        </a:solidFill>
        <a:ln>
          <a:solidFill>
            <a:srgbClr val="B87F18"/>
          </a:solidFill>
        </a:ln>
        <a:effectLst>
          <a:innerShdw blurRad="63500" dist="50800" dir="13500000">
            <a:prstClr val="black">
              <a:alpha val="50000"/>
            </a:prstClr>
          </a:innerShdw>
        </a:effectLst>
      </dgm:spPr>
      <dgm:t>
        <a:bodyPr/>
        <a:lstStyle/>
        <a:p>
          <a:r>
            <a:rPr lang="en-US" dirty="0"/>
            <a:t>Pub. Admin.</a:t>
          </a:r>
        </a:p>
      </dgm:t>
    </dgm:pt>
    <dgm:pt modelId="{AD14180E-07F7-406E-A3F8-E437DC12DC30}" type="parTrans" cxnId="{38945582-2767-437E-A1BA-9A18F213B8C9}">
      <dgm:prSet/>
      <dgm:spPr/>
      <dgm:t>
        <a:bodyPr/>
        <a:lstStyle/>
        <a:p>
          <a:endParaRPr lang="en-US"/>
        </a:p>
      </dgm:t>
    </dgm:pt>
    <dgm:pt modelId="{B7406BEC-5E99-4114-ABB3-32752B2BD843}" type="sibTrans" cxnId="{38945582-2767-437E-A1BA-9A18F213B8C9}">
      <dgm:prSet/>
      <dgm:spPr/>
      <dgm:t>
        <a:bodyPr/>
        <a:lstStyle/>
        <a:p>
          <a:endParaRPr lang="en-US"/>
        </a:p>
      </dgm:t>
    </dgm:pt>
    <dgm:pt modelId="{A7833C2F-A57A-4CF6-867D-FAC995CF6F76}">
      <dgm:prSet phldrT="[Text]"/>
      <dgm:spPr>
        <a:solidFill>
          <a:srgbClr val="8A451A"/>
        </a:solidFill>
        <a:ln>
          <a:solidFill>
            <a:srgbClr val="B87F18"/>
          </a:solidFill>
        </a:ln>
        <a:scene3d>
          <a:camera prst="orthographicFront"/>
          <a:lightRig rig="threePt" dir="t"/>
        </a:scene3d>
        <a:sp3d>
          <a:bevelT/>
        </a:sp3d>
      </dgm:spPr>
      <dgm:t>
        <a:bodyPr/>
        <a:lstStyle/>
        <a:p>
          <a:r>
            <a:rPr lang="en-US" dirty="0"/>
            <a:t>Foreign</a:t>
          </a:r>
        </a:p>
        <a:p>
          <a:r>
            <a:rPr lang="en-US" dirty="0"/>
            <a:t>Interests</a:t>
          </a:r>
        </a:p>
      </dgm:t>
    </dgm:pt>
    <dgm:pt modelId="{5FAC0F95-AC7A-440E-9B93-07CCFF96625A}" type="parTrans" cxnId="{67219A16-B071-459B-8339-FA9A1933AF50}">
      <dgm:prSet/>
      <dgm:spPr>
        <a:ln>
          <a:solidFill>
            <a:srgbClr val="B87F18"/>
          </a:solidFill>
        </a:ln>
      </dgm:spPr>
      <dgm:t>
        <a:bodyPr/>
        <a:lstStyle/>
        <a:p>
          <a:endParaRPr lang="en-US"/>
        </a:p>
      </dgm:t>
    </dgm:pt>
    <dgm:pt modelId="{ADCD946F-1FFC-4239-9143-086358C7985E}" type="sibTrans" cxnId="{67219A16-B071-459B-8339-FA9A1933AF50}">
      <dgm:prSet/>
      <dgm:spPr/>
      <dgm:t>
        <a:bodyPr/>
        <a:lstStyle/>
        <a:p>
          <a:endParaRPr lang="en-US"/>
        </a:p>
      </dgm:t>
    </dgm:pt>
    <dgm:pt modelId="{B80681CD-D3BB-4BB6-BD68-28CA8C3F35C8}">
      <dgm:prSet phldrT="[Text]"/>
      <dgm:spPr>
        <a:solidFill>
          <a:srgbClr val="8A451A"/>
        </a:solidFill>
        <a:ln>
          <a:solidFill>
            <a:srgbClr val="B87F18"/>
          </a:solidFill>
        </a:ln>
        <a:scene3d>
          <a:camera prst="orthographicFront"/>
          <a:lightRig rig="threePt" dir="t"/>
        </a:scene3d>
        <a:sp3d>
          <a:bevelT/>
        </a:sp3d>
      </dgm:spPr>
      <dgm:t>
        <a:bodyPr/>
        <a:lstStyle/>
        <a:p>
          <a:r>
            <a:rPr lang="en-US" dirty="0"/>
            <a:t>Pluralistic Govt.</a:t>
          </a:r>
        </a:p>
      </dgm:t>
    </dgm:pt>
    <dgm:pt modelId="{AD45BC18-3C33-488C-8524-3E274F045ABD}" type="parTrans" cxnId="{716FB948-ED8D-4CF4-8769-6C7DA0353710}">
      <dgm:prSet/>
      <dgm:spPr>
        <a:ln>
          <a:solidFill>
            <a:srgbClr val="B87F18"/>
          </a:solidFill>
        </a:ln>
      </dgm:spPr>
      <dgm:t>
        <a:bodyPr/>
        <a:lstStyle/>
        <a:p>
          <a:endParaRPr lang="en-US"/>
        </a:p>
      </dgm:t>
    </dgm:pt>
    <dgm:pt modelId="{AAB73D96-3189-4713-BDEF-48A892B87C8E}" type="sibTrans" cxnId="{716FB948-ED8D-4CF4-8769-6C7DA0353710}">
      <dgm:prSet/>
      <dgm:spPr/>
      <dgm:t>
        <a:bodyPr/>
        <a:lstStyle/>
        <a:p>
          <a:endParaRPr lang="en-US"/>
        </a:p>
      </dgm:t>
    </dgm:pt>
    <dgm:pt modelId="{55E02D24-5639-44D8-A9B2-19B46401B04E}">
      <dgm:prSet phldrT="[Text]"/>
      <dgm:spPr>
        <a:solidFill>
          <a:srgbClr val="8A451A"/>
        </a:solidFill>
        <a:ln>
          <a:solidFill>
            <a:srgbClr val="B87F18"/>
          </a:solidFill>
        </a:ln>
        <a:scene3d>
          <a:camera prst="orthographicFront"/>
          <a:lightRig rig="threePt" dir="t"/>
        </a:scene3d>
        <a:sp3d>
          <a:bevelT/>
        </a:sp3d>
      </dgm:spPr>
      <dgm:t>
        <a:bodyPr/>
        <a:lstStyle/>
        <a:p>
          <a:r>
            <a:rPr lang="en-US" dirty="0"/>
            <a:t>Citizens</a:t>
          </a:r>
        </a:p>
      </dgm:t>
    </dgm:pt>
    <dgm:pt modelId="{B7C7B3C4-3D6F-4070-BE56-AE15C11B7350}" type="parTrans" cxnId="{BCD0ABD6-F6D0-4902-9E5A-95CD03CBF295}">
      <dgm:prSet/>
      <dgm:spPr>
        <a:ln>
          <a:solidFill>
            <a:srgbClr val="B87F18"/>
          </a:solidFill>
        </a:ln>
      </dgm:spPr>
      <dgm:t>
        <a:bodyPr/>
        <a:lstStyle/>
        <a:p>
          <a:endParaRPr lang="en-US"/>
        </a:p>
      </dgm:t>
    </dgm:pt>
    <dgm:pt modelId="{23BECE0F-A257-4A0D-8550-6D7B1D32E6D3}" type="sibTrans" cxnId="{BCD0ABD6-F6D0-4902-9E5A-95CD03CBF295}">
      <dgm:prSet/>
      <dgm:spPr/>
      <dgm:t>
        <a:bodyPr/>
        <a:lstStyle/>
        <a:p>
          <a:endParaRPr lang="en-US"/>
        </a:p>
      </dgm:t>
    </dgm:pt>
    <dgm:pt modelId="{4A43964B-666B-4292-97ED-36F694EA2648}">
      <dgm:prSet/>
      <dgm:spPr>
        <a:solidFill>
          <a:srgbClr val="8A451A"/>
        </a:solidFill>
        <a:ln>
          <a:solidFill>
            <a:srgbClr val="B87F18"/>
          </a:solidFill>
        </a:ln>
        <a:scene3d>
          <a:camera prst="orthographicFront"/>
          <a:lightRig rig="threePt" dir="t"/>
        </a:scene3d>
        <a:sp3d>
          <a:bevelT/>
        </a:sp3d>
      </dgm:spPr>
      <dgm:t>
        <a:bodyPr/>
        <a:lstStyle/>
        <a:p>
          <a:r>
            <a:rPr lang="en-US" dirty="0"/>
            <a:t>Special Interests</a:t>
          </a:r>
        </a:p>
      </dgm:t>
    </dgm:pt>
    <dgm:pt modelId="{BC0582C9-5B3C-48E2-AA18-54E78AF183D3}" type="parTrans" cxnId="{3801637F-6FA0-44E7-80C8-87BEFB39C892}">
      <dgm:prSet/>
      <dgm:spPr>
        <a:ln>
          <a:solidFill>
            <a:srgbClr val="B87F18"/>
          </a:solidFill>
        </a:ln>
      </dgm:spPr>
      <dgm:t>
        <a:bodyPr/>
        <a:lstStyle/>
        <a:p>
          <a:endParaRPr lang="en-US"/>
        </a:p>
      </dgm:t>
    </dgm:pt>
    <dgm:pt modelId="{4F1F75DE-6EE5-4EB4-BB73-1350098F81A5}" type="sibTrans" cxnId="{3801637F-6FA0-44E7-80C8-87BEFB39C892}">
      <dgm:prSet/>
      <dgm:spPr/>
      <dgm:t>
        <a:bodyPr/>
        <a:lstStyle/>
        <a:p>
          <a:endParaRPr lang="en-US"/>
        </a:p>
      </dgm:t>
    </dgm:pt>
    <dgm:pt modelId="{792A6AB2-D50D-4EEA-857C-3219549E956F}">
      <dgm:prSet/>
      <dgm:spPr>
        <a:solidFill>
          <a:srgbClr val="8A451A"/>
        </a:solidFill>
        <a:ln>
          <a:solidFill>
            <a:srgbClr val="B87F18"/>
          </a:solidFill>
        </a:ln>
        <a:scene3d>
          <a:camera prst="orthographicFront"/>
          <a:lightRig rig="threePt" dir="t"/>
        </a:scene3d>
        <a:sp3d>
          <a:bevelT/>
        </a:sp3d>
      </dgm:spPr>
      <dgm:t>
        <a:bodyPr/>
        <a:lstStyle/>
        <a:p>
          <a:r>
            <a:rPr lang="en-US" dirty="0"/>
            <a:t>Environment</a:t>
          </a:r>
        </a:p>
      </dgm:t>
    </dgm:pt>
    <dgm:pt modelId="{235E4D28-EAB8-4BB4-83D1-84D534602687}" type="parTrans" cxnId="{EA262CDA-9021-4F84-A834-57E6613D228D}">
      <dgm:prSet/>
      <dgm:spPr>
        <a:ln>
          <a:solidFill>
            <a:srgbClr val="B87F18"/>
          </a:solidFill>
        </a:ln>
      </dgm:spPr>
      <dgm:t>
        <a:bodyPr/>
        <a:lstStyle/>
        <a:p>
          <a:endParaRPr lang="en-US"/>
        </a:p>
      </dgm:t>
    </dgm:pt>
    <dgm:pt modelId="{E4D6F0F5-494C-4300-9C4F-2BA3CDC152EB}" type="sibTrans" cxnId="{EA262CDA-9021-4F84-A834-57E6613D228D}">
      <dgm:prSet/>
      <dgm:spPr/>
      <dgm:t>
        <a:bodyPr/>
        <a:lstStyle/>
        <a:p>
          <a:endParaRPr lang="en-US"/>
        </a:p>
      </dgm:t>
    </dgm:pt>
    <dgm:pt modelId="{BA09F8A9-A231-4F21-97E3-3800814D4214}" type="pres">
      <dgm:prSet presAssocID="{21A88326-E3F8-481A-AA93-0D3F7A41D0C6}" presName="cycle" presStyleCnt="0">
        <dgm:presLayoutVars>
          <dgm:chMax val="1"/>
          <dgm:dir/>
          <dgm:animLvl val="ctr"/>
          <dgm:resizeHandles val="exact"/>
        </dgm:presLayoutVars>
      </dgm:prSet>
      <dgm:spPr/>
    </dgm:pt>
    <dgm:pt modelId="{558C6AD1-A0CE-46F7-8AB4-758E26DC3050}" type="pres">
      <dgm:prSet presAssocID="{223BD207-8B09-4D94-AB6C-ECE750DA6F4B}" presName="centerShape" presStyleLbl="node0" presStyleIdx="0" presStyleCnt="1"/>
      <dgm:spPr/>
    </dgm:pt>
    <dgm:pt modelId="{A3158475-D79A-4165-A0DD-F18C6BF66FF8}" type="pres">
      <dgm:prSet presAssocID="{5FAC0F95-AC7A-440E-9B93-07CCFF96625A}" presName="parTrans" presStyleLbl="bgSibTrans2D1" presStyleIdx="0" presStyleCnt="5"/>
      <dgm:spPr/>
    </dgm:pt>
    <dgm:pt modelId="{18A64457-87CA-40CE-8320-6758C841CC5D}" type="pres">
      <dgm:prSet presAssocID="{A7833C2F-A57A-4CF6-867D-FAC995CF6F76}" presName="node" presStyleLbl="node1" presStyleIdx="0" presStyleCnt="5">
        <dgm:presLayoutVars>
          <dgm:bulletEnabled val="1"/>
        </dgm:presLayoutVars>
      </dgm:prSet>
      <dgm:spPr/>
    </dgm:pt>
    <dgm:pt modelId="{50827324-590C-4C5B-9136-E21B96ABE9F4}" type="pres">
      <dgm:prSet presAssocID="{AD45BC18-3C33-488C-8524-3E274F045ABD}" presName="parTrans" presStyleLbl="bgSibTrans2D1" presStyleIdx="1" presStyleCnt="5"/>
      <dgm:spPr/>
    </dgm:pt>
    <dgm:pt modelId="{D5416C8A-72E0-4D34-B3C1-A93353FDB27E}" type="pres">
      <dgm:prSet presAssocID="{B80681CD-D3BB-4BB6-BD68-28CA8C3F35C8}" presName="node" presStyleLbl="node1" presStyleIdx="1" presStyleCnt="5">
        <dgm:presLayoutVars>
          <dgm:bulletEnabled val="1"/>
        </dgm:presLayoutVars>
      </dgm:prSet>
      <dgm:spPr/>
    </dgm:pt>
    <dgm:pt modelId="{8F89AB3B-757F-4A45-8CAF-7FDB3CD6D35B}" type="pres">
      <dgm:prSet presAssocID="{B7C7B3C4-3D6F-4070-BE56-AE15C11B7350}" presName="parTrans" presStyleLbl="bgSibTrans2D1" presStyleIdx="2" presStyleCnt="5"/>
      <dgm:spPr/>
    </dgm:pt>
    <dgm:pt modelId="{E64D1F14-A7F9-4977-8409-7F22CCC26564}" type="pres">
      <dgm:prSet presAssocID="{55E02D24-5639-44D8-A9B2-19B46401B04E}" presName="node" presStyleLbl="node1" presStyleIdx="2" presStyleCnt="5" custRadScaleRad="100776" custRadScaleInc="936">
        <dgm:presLayoutVars>
          <dgm:bulletEnabled val="1"/>
        </dgm:presLayoutVars>
      </dgm:prSet>
      <dgm:spPr/>
    </dgm:pt>
    <dgm:pt modelId="{EE3AC922-CDBD-4FC4-B534-1BABE73E13A7}" type="pres">
      <dgm:prSet presAssocID="{BC0582C9-5B3C-48E2-AA18-54E78AF183D3}" presName="parTrans" presStyleLbl="bgSibTrans2D1" presStyleIdx="3" presStyleCnt="5"/>
      <dgm:spPr/>
    </dgm:pt>
    <dgm:pt modelId="{16D42388-8298-40F9-8ADF-84158DEB2768}" type="pres">
      <dgm:prSet presAssocID="{4A43964B-666B-4292-97ED-36F694EA2648}" presName="node" presStyleLbl="node1" presStyleIdx="3" presStyleCnt="5">
        <dgm:presLayoutVars>
          <dgm:bulletEnabled val="1"/>
        </dgm:presLayoutVars>
      </dgm:prSet>
      <dgm:spPr/>
    </dgm:pt>
    <dgm:pt modelId="{ED6C79C4-8760-4668-8B93-DAD857CB8FEE}" type="pres">
      <dgm:prSet presAssocID="{235E4D28-EAB8-4BB4-83D1-84D534602687}" presName="parTrans" presStyleLbl="bgSibTrans2D1" presStyleIdx="4" presStyleCnt="5"/>
      <dgm:spPr/>
    </dgm:pt>
    <dgm:pt modelId="{A0C922F9-4E2C-4ED4-BD78-3042AF7A11B8}" type="pres">
      <dgm:prSet presAssocID="{792A6AB2-D50D-4EEA-857C-3219549E956F}" presName="node" presStyleLbl="node1" presStyleIdx="4" presStyleCnt="5">
        <dgm:presLayoutVars>
          <dgm:bulletEnabled val="1"/>
        </dgm:presLayoutVars>
      </dgm:prSet>
      <dgm:spPr/>
    </dgm:pt>
  </dgm:ptLst>
  <dgm:cxnLst>
    <dgm:cxn modelId="{DCB88608-CF6E-4B83-A4E4-FE0FFBC64853}" type="presOf" srcId="{4A43964B-666B-4292-97ED-36F694EA2648}" destId="{16D42388-8298-40F9-8ADF-84158DEB2768}" srcOrd="0" destOrd="0" presId="urn:microsoft.com/office/officeart/2005/8/layout/radial4"/>
    <dgm:cxn modelId="{B6E3620D-2668-48F3-9D6D-47A213C856D4}" type="presOf" srcId="{B80681CD-D3BB-4BB6-BD68-28CA8C3F35C8}" destId="{D5416C8A-72E0-4D34-B3C1-A93353FDB27E}" srcOrd="0" destOrd="0" presId="urn:microsoft.com/office/officeart/2005/8/layout/radial4"/>
    <dgm:cxn modelId="{67219A16-B071-459B-8339-FA9A1933AF50}" srcId="{223BD207-8B09-4D94-AB6C-ECE750DA6F4B}" destId="{A7833C2F-A57A-4CF6-867D-FAC995CF6F76}" srcOrd="0" destOrd="0" parTransId="{5FAC0F95-AC7A-440E-9B93-07CCFF96625A}" sibTransId="{ADCD946F-1FFC-4239-9143-086358C7985E}"/>
    <dgm:cxn modelId="{34428819-D89A-427D-99ED-9430924A7981}" type="presOf" srcId="{AD45BC18-3C33-488C-8524-3E274F045ABD}" destId="{50827324-590C-4C5B-9136-E21B96ABE9F4}" srcOrd="0" destOrd="0" presId="urn:microsoft.com/office/officeart/2005/8/layout/radial4"/>
    <dgm:cxn modelId="{19AE6529-9F2C-4FBE-835A-1F1980361A94}" type="presOf" srcId="{B7C7B3C4-3D6F-4070-BE56-AE15C11B7350}" destId="{8F89AB3B-757F-4A45-8CAF-7FDB3CD6D35B}" srcOrd="0" destOrd="0" presId="urn:microsoft.com/office/officeart/2005/8/layout/radial4"/>
    <dgm:cxn modelId="{9F440A36-EEF2-483A-9B33-05C274AD1939}" type="presOf" srcId="{21A88326-E3F8-481A-AA93-0D3F7A41D0C6}" destId="{BA09F8A9-A231-4F21-97E3-3800814D4214}" srcOrd="0" destOrd="0" presId="urn:microsoft.com/office/officeart/2005/8/layout/radial4"/>
    <dgm:cxn modelId="{C88E435B-8B93-41DF-8B97-EA91B3FC399D}" type="presOf" srcId="{792A6AB2-D50D-4EEA-857C-3219549E956F}" destId="{A0C922F9-4E2C-4ED4-BD78-3042AF7A11B8}" srcOrd="0" destOrd="0" presId="urn:microsoft.com/office/officeart/2005/8/layout/radial4"/>
    <dgm:cxn modelId="{716FB948-ED8D-4CF4-8769-6C7DA0353710}" srcId="{223BD207-8B09-4D94-AB6C-ECE750DA6F4B}" destId="{B80681CD-D3BB-4BB6-BD68-28CA8C3F35C8}" srcOrd="1" destOrd="0" parTransId="{AD45BC18-3C33-488C-8524-3E274F045ABD}" sibTransId="{AAB73D96-3189-4713-BDEF-48A892B87C8E}"/>
    <dgm:cxn modelId="{752D5A53-D8DE-4C15-9C6E-7B7466FBE7D3}" type="presOf" srcId="{A7833C2F-A57A-4CF6-867D-FAC995CF6F76}" destId="{18A64457-87CA-40CE-8320-6758C841CC5D}" srcOrd="0" destOrd="0" presId="urn:microsoft.com/office/officeart/2005/8/layout/radial4"/>
    <dgm:cxn modelId="{3801637F-6FA0-44E7-80C8-87BEFB39C892}" srcId="{223BD207-8B09-4D94-AB6C-ECE750DA6F4B}" destId="{4A43964B-666B-4292-97ED-36F694EA2648}" srcOrd="3" destOrd="0" parTransId="{BC0582C9-5B3C-48E2-AA18-54E78AF183D3}" sibTransId="{4F1F75DE-6EE5-4EB4-BB73-1350098F81A5}"/>
    <dgm:cxn modelId="{38945582-2767-437E-A1BA-9A18F213B8C9}" srcId="{21A88326-E3F8-481A-AA93-0D3F7A41D0C6}" destId="{223BD207-8B09-4D94-AB6C-ECE750DA6F4B}" srcOrd="0" destOrd="0" parTransId="{AD14180E-07F7-406E-A3F8-E437DC12DC30}" sibTransId="{B7406BEC-5E99-4114-ABB3-32752B2BD843}"/>
    <dgm:cxn modelId="{2183698C-268A-49D0-ABD9-27094AE2441A}" type="presOf" srcId="{235E4D28-EAB8-4BB4-83D1-84D534602687}" destId="{ED6C79C4-8760-4668-8B93-DAD857CB8FEE}" srcOrd="0" destOrd="0" presId="urn:microsoft.com/office/officeart/2005/8/layout/radial4"/>
    <dgm:cxn modelId="{92A6049C-0A9F-43EF-A0A7-5670B3A4116F}" type="presOf" srcId="{5FAC0F95-AC7A-440E-9B93-07CCFF96625A}" destId="{A3158475-D79A-4165-A0DD-F18C6BF66FF8}" srcOrd="0" destOrd="0" presId="urn:microsoft.com/office/officeart/2005/8/layout/radial4"/>
    <dgm:cxn modelId="{BCD0ABD6-F6D0-4902-9E5A-95CD03CBF295}" srcId="{223BD207-8B09-4D94-AB6C-ECE750DA6F4B}" destId="{55E02D24-5639-44D8-A9B2-19B46401B04E}" srcOrd="2" destOrd="0" parTransId="{B7C7B3C4-3D6F-4070-BE56-AE15C11B7350}" sibTransId="{23BECE0F-A257-4A0D-8550-6D7B1D32E6D3}"/>
    <dgm:cxn modelId="{AC9AEDD9-8F17-46CE-96D2-8B62769CE0B5}" type="presOf" srcId="{55E02D24-5639-44D8-A9B2-19B46401B04E}" destId="{E64D1F14-A7F9-4977-8409-7F22CCC26564}" srcOrd="0" destOrd="0" presId="urn:microsoft.com/office/officeart/2005/8/layout/radial4"/>
    <dgm:cxn modelId="{EA262CDA-9021-4F84-A834-57E6613D228D}" srcId="{223BD207-8B09-4D94-AB6C-ECE750DA6F4B}" destId="{792A6AB2-D50D-4EEA-857C-3219549E956F}" srcOrd="4" destOrd="0" parTransId="{235E4D28-EAB8-4BB4-83D1-84D534602687}" sibTransId="{E4D6F0F5-494C-4300-9C4F-2BA3CDC152EB}"/>
    <dgm:cxn modelId="{F034FEE5-9C9F-43FC-9417-A1100A61F249}" type="presOf" srcId="{223BD207-8B09-4D94-AB6C-ECE750DA6F4B}" destId="{558C6AD1-A0CE-46F7-8AB4-758E26DC3050}" srcOrd="0" destOrd="0" presId="urn:microsoft.com/office/officeart/2005/8/layout/radial4"/>
    <dgm:cxn modelId="{066CF3EC-2AE3-486C-BDA3-C407EA263335}" type="presOf" srcId="{BC0582C9-5B3C-48E2-AA18-54E78AF183D3}" destId="{EE3AC922-CDBD-4FC4-B534-1BABE73E13A7}" srcOrd="0" destOrd="0" presId="urn:microsoft.com/office/officeart/2005/8/layout/radial4"/>
    <dgm:cxn modelId="{114A0C81-D413-438A-A635-7625A4BE3E72}" type="presParOf" srcId="{BA09F8A9-A231-4F21-97E3-3800814D4214}" destId="{558C6AD1-A0CE-46F7-8AB4-758E26DC3050}" srcOrd="0" destOrd="0" presId="urn:microsoft.com/office/officeart/2005/8/layout/radial4"/>
    <dgm:cxn modelId="{0C82A8AA-A1BA-4D7B-B926-E369F45EC37D}" type="presParOf" srcId="{BA09F8A9-A231-4F21-97E3-3800814D4214}" destId="{A3158475-D79A-4165-A0DD-F18C6BF66FF8}" srcOrd="1" destOrd="0" presId="urn:microsoft.com/office/officeart/2005/8/layout/radial4"/>
    <dgm:cxn modelId="{BCFE0E3D-47C5-4623-84C7-A2AB3B1C1F13}" type="presParOf" srcId="{BA09F8A9-A231-4F21-97E3-3800814D4214}" destId="{18A64457-87CA-40CE-8320-6758C841CC5D}" srcOrd="2" destOrd="0" presId="urn:microsoft.com/office/officeart/2005/8/layout/radial4"/>
    <dgm:cxn modelId="{088A54F9-4702-47A9-BE5B-AE89916BB9C7}" type="presParOf" srcId="{BA09F8A9-A231-4F21-97E3-3800814D4214}" destId="{50827324-590C-4C5B-9136-E21B96ABE9F4}" srcOrd="3" destOrd="0" presId="urn:microsoft.com/office/officeart/2005/8/layout/radial4"/>
    <dgm:cxn modelId="{44AABF76-E87A-413A-9DAC-0FA921AAEB87}" type="presParOf" srcId="{BA09F8A9-A231-4F21-97E3-3800814D4214}" destId="{D5416C8A-72E0-4D34-B3C1-A93353FDB27E}" srcOrd="4" destOrd="0" presId="urn:microsoft.com/office/officeart/2005/8/layout/radial4"/>
    <dgm:cxn modelId="{300F4BC6-B029-4589-B32C-344521583C3A}" type="presParOf" srcId="{BA09F8A9-A231-4F21-97E3-3800814D4214}" destId="{8F89AB3B-757F-4A45-8CAF-7FDB3CD6D35B}" srcOrd="5" destOrd="0" presId="urn:microsoft.com/office/officeart/2005/8/layout/radial4"/>
    <dgm:cxn modelId="{2FCA468B-DBDF-4B45-851F-1FA84F260FA3}" type="presParOf" srcId="{BA09F8A9-A231-4F21-97E3-3800814D4214}" destId="{E64D1F14-A7F9-4977-8409-7F22CCC26564}" srcOrd="6" destOrd="0" presId="urn:microsoft.com/office/officeart/2005/8/layout/radial4"/>
    <dgm:cxn modelId="{CF76DA6E-E2FD-4F6A-BE0D-CFA925737FCD}" type="presParOf" srcId="{BA09F8A9-A231-4F21-97E3-3800814D4214}" destId="{EE3AC922-CDBD-4FC4-B534-1BABE73E13A7}" srcOrd="7" destOrd="0" presId="urn:microsoft.com/office/officeart/2005/8/layout/radial4"/>
    <dgm:cxn modelId="{9047E511-25D9-4DDC-9BE8-E32CBBA094E0}" type="presParOf" srcId="{BA09F8A9-A231-4F21-97E3-3800814D4214}" destId="{16D42388-8298-40F9-8ADF-84158DEB2768}" srcOrd="8" destOrd="0" presId="urn:microsoft.com/office/officeart/2005/8/layout/radial4"/>
    <dgm:cxn modelId="{67B0716F-DD9A-4869-8CA4-3709D556B782}" type="presParOf" srcId="{BA09F8A9-A231-4F21-97E3-3800814D4214}" destId="{ED6C79C4-8760-4668-8B93-DAD857CB8FEE}" srcOrd="9" destOrd="0" presId="urn:microsoft.com/office/officeart/2005/8/layout/radial4"/>
    <dgm:cxn modelId="{5BA30920-0CB3-4673-A9FB-EFBD03046083}" type="presParOf" srcId="{BA09F8A9-A231-4F21-97E3-3800814D4214}" destId="{A0C922F9-4E2C-4ED4-BD78-3042AF7A11B8}" srcOrd="10" destOrd="0" presId="urn:microsoft.com/office/officeart/2005/8/layout/radial4"/>
  </dgm:cxnLst>
  <dgm:bg>
    <a:solidFill>
      <a:schemeClr val="tx2">
        <a:lumMod val="60000"/>
        <a:lumOff val="4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9C74F2-3F95-45DC-80D9-47E73612D0EA}">
      <dsp:nvSpPr>
        <dsp:cNvPr id="0" name=""/>
        <dsp:cNvSpPr/>
      </dsp:nvSpPr>
      <dsp:spPr>
        <a:xfrm>
          <a:off x="2926621" y="1752599"/>
          <a:ext cx="1873978" cy="1571809"/>
        </a:xfrm>
        <a:prstGeom prst="ellipse">
          <a:avLst/>
        </a:prstGeom>
        <a:solidFill>
          <a:schemeClr val="accent6">
            <a:lumMod val="50000"/>
          </a:schemeClr>
        </a:solidFill>
        <a:ln w="25400" cap="flat" cmpd="sng" algn="ctr">
          <a:solidFill>
            <a:srgbClr val="674137"/>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What is Public Policymaking?</a:t>
          </a:r>
        </a:p>
      </dsp:txBody>
      <dsp:txXfrm>
        <a:off x="3201059" y="1982785"/>
        <a:ext cx="1325102" cy="1111437"/>
      </dsp:txXfrm>
    </dsp:sp>
    <dsp:sp modelId="{925B33BD-E229-4B01-970F-3BBF49DEBFF8}">
      <dsp:nvSpPr>
        <dsp:cNvPr id="0" name=""/>
        <dsp:cNvSpPr/>
      </dsp:nvSpPr>
      <dsp:spPr>
        <a:xfrm rot="16247062">
          <a:off x="3798100" y="1658566"/>
          <a:ext cx="154655" cy="33529"/>
        </a:xfrm>
        <a:custGeom>
          <a:avLst/>
          <a:gdLst/>
          <a:ahLst/>
          <a:cxnLst/>
          <a:rect l="0" t="0" r="0" b="0"/>
          <a:pathLst>
            <a:path>
              <a:moveTo>
                <a:pt x="0" y="16764"/>
              </a:moveTo>
              <a:lnTo>
                <a:pt x="154655" y="167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871562" y="1671464"/>
        <a:ext cx="7732" cy="7732"/>
      </dsp:txXfrm>
    </dsp:sp>
    <dsp:sp modelId="{7B4FD57D-3368-4BDF-B461-18AE2ED6504F}">
      <dsp:nvSpPr>
        <dsp:cNvPr id="0" name=""/>
        <dsp:cNvSpPr/>
      </dsp:nvSpPr>
      <dsp:spPr>
        <a:xfrm>
          <a:off x="3008673" y="178620"/>
          <a:ext cx="1755058" cy="1419433"/>
        </a:xfrm>
        <a:prstGeom prst="ellipse">
          <a:avLst/>
        </a:prstGeom>
        <a:solidFill>
          <a:srgbClr val="674137"/>
        </a:solidFill>
        <a:ln w="25400" cap="flat" cmpd="sng" algn="ctr">
          <a:solidFill>
            <a:schemeClr val="lt1">
              <a:hueOff val="0"/>
              <a:satOff val="0"/>
              <a:lumOff val="0"/>
              <a:alphaOff val="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It is a decision on the part of government</a:t>
          </a:r>
        </a:p>
      </dsp:txBody>
      <dsp:txXfrm>
        <a:off x="3265695" y="386491"/>
        <a:ext cx="1241014" cy="1003691"/>
      </dsp:txXfrm>
    </dsp:sp>
    <dsp:sp modelId="{33F78C6B-3A59-4459-81E7-BCF97BF691FA}">
      <dsp:nvSpPr>
        <dsp:cNvPr id="0" name=""/>
        <dsp:cNvSpPr/>
      </dsp:nvSpPr>
      <dsp:spPr>
        <a:xfrm rot="20591409">
          <a:off x="4743141" y="2241743"/>
          <a:ext cx="94571" cy="33529"/>
        </a:xfrm>
        <a:custGeom>
          <a:avLst/>
          <a:gdLst/>
          <a:ahLst/>
          <a:cxnLst/>
          <a:rect l="0" t="0" r="0" b="0"/>
          <a:pathLst>
            <a:path>
              <a:moveTo>
                <a:pt x="0" y="16764"/>
              </a:moveTo>
              <a:lnTo>
                <a:pt x="94571" y="167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788062" y="2256144"/>
        <a:ext cx="4728" cy="4728"/>
      </dsp:txXfrm>
    </dsp:sp>
    <dsp:sp modelId="{F0B9AB68-9B94-4FE4-A948-2E7B72B8B61C}">
      <dsp:nvSpPr>
        <dsp:cNvPr id="0" name=""/>
        <dsp:cNvSpPr/>
      </dsp:nvSpPr>
      <dsp:spPr>
        <a:xfrm>
          <a:off x="4786150" y="1295404"/>
          <a:ext cx="1686031" cy="1419433"/>
        </a:xfrm>
        <a:prstGeom prst="ellipse">
          <a:avLst/>
        </a:prstGeom>
        <a:solidFill>
          <a:srgbClr val="674137"/>
        </a:solidFill>
        <a:ln w="25400" cap="flat" cmpd="sng" algn="ctr">
          <a:solidFill>
            <a:schemeClr val="lt1">
              <a:hueOff val="0"/>
              <a:satOff val="0"/>
              <a:lumOff val="0"/>
              <a:alphaOff val="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It is what govt. decides to do or not to do</a:t>
          </a:r>
        </a:p>
      </dsp:txBody>
      <dsp:txXfrm>
        <a:off x="5033064" y="1503275"/>
        <a:ext cx="1192203" cy="1003691"/>
      </dsp:txXfrm>
    </dsp:sp>
    <dsp:sp modelId="{B51C4DE0-5270-4864-8B48-12ABCBBAC946}">
      <dsp:nvSpPr>
        <dsp:cNvPr id="0" name=""/>
        <dsp:cNvSpPr/>
      </dsp:nvSpPr>
      <dsp:spPr>
        <a:xfrm rot="3116336">
          <a:off x="4350207" y="3235640"/>
          <a:ext cx="144781" cy="33529"/>
        </a:xfrm>
        <a:custGeom>
          <a:avLst/>
          <a:gdLst/>
          <a:ahLst/>
          <a:cxnLst/>
          <a:rect l="0" t="0" r="0" b="0"/>
          <a:pathLst>
            <a:path>
              <a:moveTo>
                <a:pt x="0" y="16764"/>
              </a:moveTo>
              <a:lnTo>
                <a:pt x="144781" y="167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18978" y="3248786"/>
        <a:ext cx="7239" cy="7239"/>
      </dsp:txXfrm>
    </dsp:sp>
    <dsp:sp modelId="{99296D99-9302-4210-86A0-E96CB053AC8E}">
      <dsp:nvSpPr>
        <dsp:cNvPr id="0" name=""/>
        <dsp:cNvSpPr/>
      </dsp:nvSpPr>
      <dsp:spPr>
        <a:xfrm>
          <a:off x="4054300" y="3200405"/>
          <a:ext cx="1766584" cy="1419433"/>
        </a:xfrm>
        <a:prstGeom prst="ellipse">
          <a:avLst/>
        </a:prstGeom>
        <a:solidFill>
          <a:srgbClr val="674137"/>
        </a:solidFill>
        <a:ln w="25400" cap="flat" cmpd="sng" algn="ctr">
          <a:solidFill>
            <a:schemeClr val="lt1">
              <a:hueOff val="0"/>
              <a:satOff val="0"/>
              <a:lumOff val="0"/>
              <a:alphaOff val="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Public admin. Is inherently an instrument of policy</a:t>
          </a:r>
        </a:p>
      </dsp:txBody>
      <dsp:txXfrm>
        <a:off x="4313010" y="3408276"/>
        <a:ext cx="1249164" cy="1003691"/>
      </dsp:txXfrm>
    </dsp:sp>
    <dsp:sp modelId="{D024CE27-D797-4AF5-A5F9-152DD0CB6B6E}">
      <dsp:nvSpPr>
        <dsp:cNvPr id="0" name=""/>
        <dsp:cNvSpPr/>
      </dsp:nvSpPr>
      <dsp:spPr>
        <a:xfrm rot="7981116">
          <a:off x="3166024" y="3192820"/>
          <a:ext cx="142772" cy="33529"/>
        </a:xfrm>
        <a:custGeom>
          <a:avLst/>
          <a:gdLst/>
          <a:ahLst/>
          <a:cxnLst/>
          <a:rect l="0" t="0" r="0" b="0"/>
          <a:pathLst>
            <a:path>
              <a:moveTo>
                <a:pt x="0" y="16764"/>
              </a:moveTo>
              <a:lnTo>
                <a:pt x="142772" y="167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rot="10800000">
        <a:off x="3233841" y="3206016"/>
        <a:ext cx="7138" cy="7138"/>
      </dsp:txXfrm>
    </dsp:sp>
    <dsp:sp modelId="{AB91198A-1CD7-4BFC-B255-25677799F960}">
      <dsp:nvSpPr>
        <dsp:cNvPr id="0" name=""/>
        <dsp:cNvSpPr/>
      </dsp:nvSpPr>
      <dsp:spPr>
        <a:xfrm>
          <a:off x="1752603" y="3124195"/>
          <a:ext cx="1804469" cy="1419433"/>
        </a:xfrm>
        <a:prstGeom prst="ellipse">
          <a:avLst/>
        </a:prstGeom>
        <a:solidFill>
          <a:srgbClr val="674137"/>
        </a:solidFill>
        <a:ln w="25400" cap="flat" cmpd="sng" algn="ctr">
          <a:solidFill>
            <a:schemeClr val="lt1">
              <a:hueOff val="0"/>
              <a:satOff val="0"/>
              <a:lumOff val="0"/>
              <a:alphaOff val="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It is hierarchical in nature</a:t>
          </a:r>
        </a:p>
      </dsp:txBody>
      <dsp:txXfrm>
        <a:off x="2016861" y="3332066"/>
        <a:ext cx="1275953" cy="1003691"/>
      </dsp:txXfrm>
    </dsp:sp>
    <dsp:sp modelId="{B13D9241-C9F4-49C7-83D3-A94C462897C5}">
      <dsp:nvSpPr>
        <dsp:cNvPr id="0" name=""/>
        <dsp:cNvSpPr/>
      </dsp:nvSpPr>
      <dsp:spPr>
        <a:xfrm rot="11802881">
          <a:off x="2943327" y="2251232"/>
          <a:ext cx="38950" cy="33529"/>
        </a:xfrm>
        <a:custGeom>
          <a:avLst/>
          <a:gdLst/>
          <a:ahLst/>
          <a:cxnLst/>
          <a:rect l="0" t="0" r="0" b="0"/>
          <a:pathLst>
            <a:path>
              <a:moveTo>
                <a:pt x="0" y="16764"/>
              </a:moveTo>
              <a:lnTo>
                <a:pt x="38950" y="167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rot="10800000">
        <a:off x="2961829" y="2267023"/>
        <a:ext cx="1947" cy="1947"/>
      </dsp:txXfrm>
    </dsp:sp>
    <dsp:sp modelId="{26F91E60-15D0-401B-A6D2-AE44A12A3FF9}">
      <dsp:nvSpPr>
        <dsp:cNvPr id="0" name=""/>
        <dsp:cNvSpPr/>
      </dsp:nvSpPr>
      <dsp:spPr>
        <a:xfrm>
          <a:off x="1172688" y="1296016"/>
          <a:ext cx="1833510" cy="1419433"/>
        </a:xfrm>
        <a:prstGeom prst="ellipse">
          <a:avLst/>
        </a:prstGeom>
        <a:solidFill>
          <a:srgbClr val="674137"/>
        </a:solidFill>
        <a:ln w="25400" cap="flat" cmpd="sng" algn="ctr">
          <a:solidFill>
            <a:schemeClr val="lt1">
              <a:hueOff val="0"/>
              <a:satOff val="0"/>
              <a:lumOff val="0"/>
              <a:alphaOff val="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“Street-Level Bureaucrats” while interpreting policy, may create it</a:t>
          </a:r>
        </a:p>
      </dsp:txBody>
      <dsp:txXfrm>
        <a:off x="1441199" y="1503887"/>
        <a:ext cx="1296488" cy="10036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575219-2F4B-4A54-86A1-1909E2BDEC5E}">
      <dsp:nvSpPr>
        <dsp:cNvPr id="0" name=""/>
        <dsp:cNvSpPr/>
      </dsp:nvSpPr>
      <dsp:spPr>
        <a:xfrm>
          <a:off x="2209802" y="228598"/>
          <a:ext cx="1652338" cy="797123"/>
        </a:xfrm>
        <a:prstGeom prst="roundRect">
          <a:avLst/>
        </a:prstGeom>
        <a:solidFill>
          <a:srgbClr val="8A451A"/>
        </a:solidFill>
        <a:ln w="25400" cap="flat" cmpd="sng" algn="ctr">
          <a:solidFill>
            <a:srgbClr val="B87F18"/>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Agenda setting </a:t>
          </a:r>
        </a:p>
      </dsp:txBody>
      <dsp:txXfrm>
        <a:off x="2248714" y="267510"/>
        <a:ext cx="1574514" cy="719299"/>
      </dsp:txXfrm>
    </dsp:sp>
    <dsp:sp modelId="{68ADE47A-0ED4-49F5-BE27-67CB600E2384}">
      <dsp:nvSpPr>
        <dsp:cNvPr id="0" name=""/>
        <dsp:cNvSpPr/>
      </dsp:nvSpPr>
      <dsp:spPr>
        <a:xfrm>
          <a:off x="1909181" y="861622"/>
          <a:ext cx="3187798" cy="3187798"/>
        </a:xfrm>
        <a:custGeom>
          <a:avLst/>
          <a:gdLst/>
          <a:ahLst/>
          <a:cxnLst/>
          <a:rect l="0" t="0" r="0" b="0"/>
          <a:pathLst>
            <a:path>
              <a:moveTo>
                <a:pt x="2074637" y="74226"/>
              </a:moveTo>
              <a:arcTo wR="1593899" hR="1593899" stAng="17253266" swAng="825443"/>
            </a:path>
          </a:pathLst>
        </a:custGeom>
        <a:noFill/>
        <a:ln w="12700" cap="flat" cmpd="sng" algn="ctr">
          <a:solidFill>
            <a:schemeClr val="accent4">
              <a:lumMod val="50000"/>
            </a:schemeClr>
          </a:solidFill>
          <a:prstDash val="solid"/>
          <a:tailEnd type="arrow"/>
        </a:ln>
        <a:effectLst/>
      </dsp:spPr>
      <dsp:style>
        <a:lnRef idx="1">
          <a:scrgbClr r="0" g="0" b="0"/>
        </a:lnRef>
        <a:fillRef idx="0">
          <a:scrgbClr r="0" g="0" b="0"/>
        </a:fillRef>
        <a:effectRef idx="0">
          <a:scrgbClr r="0" g="0" b="0"/>
        </a:effectRef>
        <a:fontRef idx="minor"/>
      </dsp:style>
    </dsp:sp>
    <dsp:sp modelId="{DBF6E74C-86C4-4A53-9E68-85A80C2240ED}">
      <dsp:nvSpPr>
        <dsp:cNvPr id="0" name=""/>
        <dsp:cNvSpPr/>
      </dsp:nvSpPr>
      <dsp:spPr>
        <a:xfrm>
          <a:off x="3842163" y="1163538"/>
          <a:ext cx="1527558" cy="797123"/>
        </a:xfrm>
        <a:prstGeom prst="roundRect">
          <a:avLst/>
        </a:prstGeom>
        <a:solidFill>
          <a:srgbClr val="8A451A"/>
        </a:solidFill>
        <a:ln w="25400" cap="flat" cmpd="sng" algn="ctr">
          <a:solidFill>
            <a:srgbClr val="B87F18"/>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Decision making</a:t>
          </a:r>
        </a:p>
      </dsp:txBody>
      <dsp:txXfrm>
        <a:off x="3881075" y="1202450"/>
        <a:ext cx="1449734" cy="719299"/>
      </dsp:txXfrm>
    </dsp:sp>
    <dsp:sp modelId="{344F3028-E6FF-4B59-9B43-9D23B4080B9F}">
      <dsp:nvSpPr>
        <dsp:cNvPr id="0" name=""/>
        <dsp:cNvSpPr/>
      </dsp:nvSpPr>
      <dsp:spPr>
        <a:xfrm>
          <a:off x="1485983" y="187934"/>
          <a:ext cx="3187798" cy="3187798"/>
        </a:xfrm>
        <a:custGeom>
          <a:avLst/>
          <a:gdLst/>
          <a:ahLst/>
          <a:cxnLst/>
          <a:rect l="0" t="0" r="0" b="0"/>
          <a:pathLst>
            <a:path>
              <a:moveTo>
                <a:pt x="3149399" y="1941650"/>
              </a:moveTo>
              <a:arcTo wR="1593899" hR="1593899" stAng="756117" swAng="1131816"/>
            </a:path>
          </a:pathLst>
        </a:custGeom>
        <a:noFill/>
        <a:ln w="12700" cap="flat" cmpd="sng" algn="ctr">
          <a:solidFill>
            <a:schemeClr val="accent4">
              <a:lumMod val="50000"/>
            </a:schemeClr>
          </a:solidFill>
          <a:prstDash val="solid"/>
          <a:tailEnd type="arrow"/>
        </a:ln>
        <a:effectLst/>
      </dsp:spPr>
      <dsp:style>
        <a:lnRef idx="1">
          <a:scrgbClr r="0" g="0" b="0"/>
        </a:lnRef>
        <a:fillRef idx="0">
          <a:scrgbClr r="0" g="0" b="0"/>
        </a:fillRef>
        <a:effectRef idx="0">
          <a:scrgbClr r="0" g="0" b="0"/>
        </a:effectRef>
        <a:fontRef idx="minor"/>
      </dsp:style>
    </dsp:sp>
    <dsp:sp modelId="{B6A218FA-856C-473A-87F6-C65EC08ABFAF}">
      <dsp:nvSpPr>
        <dsp:cNvPr id="0" name=""/>
        <dsp:cNvSpPr/>
      </dsp:nvSpPr>
      <dsp:spPr>
        <a:xfrm>
          <a:off x="3055305" y="2754907"/>
          <a:ext cx="1897693" cy="797123"/>
        </a:xfrm>
        <a:prstGeom prst="roundRect">
          <a:avLst/>
        </a:prstGeom>
        <a:solidFill>
          <a:srgbClr val="8A451A"/>
        </a:solidFill>
        <a:ln w="25400" cap="flat" cmpd="sng" algn="ctr">
          <a:solidFill>
            <a:srgbClr val="B87F18"/>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Implementatio</a:t>
          </a:r>
          <a:r>
            <a:rPr lang="en-US" sz="1300" kern="1200" dirty="0"/>
            <a:t>n</a:t>
          </a:r>
        </a:p>
      </dsp:txBody>
      <dsp:txXfrm>
        <a:off x="3094217" y="2793819"/>
        <a:ext cx="1819869" cy="719299"/>
      </dsp:txXfrm>
    </dsp:sp>
    <dsp:sp modelId="{36D67E9E-C464-44EF-BA18-543966AAA4A1}">
      <dsp:nvSpPr>
        <dsp:cNvPr id="0" name=""/>
        <dsp:cNvSpPr/>
      </dsp:nvSpPr>
      <dsp:spPr>
        <a:xfrm>
          <a:off x="1628744" y="322729"/>
          <a:ext cx="3187798" cy="3187798"/>
        </a:xfrm>
        <a:custGeom>
          <a:avLst/>
          <a:gdLst/>
          <a:ahLst/>
          <a:cxnLst/>
          <a:rect l="0" t="0" r="0" b="0"/>
          <a:pathLst>
            <a:path>
              <a:moveTo>
                <a:pt x="1395820" y="3175442"/>
              </a:moveTo>
              <a:arcTo wR="1593899" hR="1593899" stAng="5828327" swAng="200362"/>
            </a:path>
          </a:pathLst>
        </a:custGeom>
        <a:noFill/>
        <a:ln w="12700" cap="flat" cmpd="sng" algn="ctr">
          <a:solidFill>
            <a:schemeClr val="accent4">
              <a:lumMod val="50000"/>
            </a:schemeClr>
          </a:solidFill>
          <a:prstDash val="solid"/>
          <a:tailEnd type="arrow"/>
        </a:ln>
        <a:effectLst/>
      </dsp:spPr>
      <dsp:style>
        <a:lnRef idx="1">
          <a:scrgbClr r="0" g="0" b="0"/>
        </a:lnRef>
        <a:fillRef idx="0">
          <a:scrgbClr r="0" g="0" b="0"/>
        </a:fillRef>
        <a:effectRef idx="0">
          <a:scrgbClr r="0" g="0" b="0"/>
        </a:effectRef>
        <a:fontRef idx="minor"/>
      </dsp:style>
    </dsp:sp>
    <dsp:sp modelId="{12FE8F28-75E3-4A36-92BF-44C7D9347172}">
      <dsp:nvSpPr>
        <dsp:cNvPr id="0" name=""/>
        <dsp:cNvSpPr/>
      </dsp:nvSpPr>
      <dsp:spPr>
        <a:xfrm>
          <a:off x="1303349" y="2754907"/>
          <a:ext cx="1599054" cy="797123"/>
        </a:xfrm>
        <a:prstGeom prst="roundRect">
          <a:avLst/>
        </a:prstGeom>
        <a:solidFill>
          <a:srgbClr val="8A451A"/>
        </a:solidFill>
        <a:ln w="25400" cap="flat" cmpd="sng" algn="ctr">
          <a:solidFill>
            <a:srgbClr val="B87F18"/>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Evaluation</a:t>
          </a:r>
        </a:p>
      </dsp:txBody>
      <dsp:txXfrm>
        <a:off x="1342261" y="2793819"/>
        <a:ext cx="1521230" cy="719299"/>
      </dsp:txXfrm>
    </dsp:sp>
    <dsp:sp modelId="{E2A1F20F-B08C-4654-BD6C-4F5CB7DF11FE}">
      <dsp:nvSpPr>
        <dsp:cNvPr id="0" name=""/>
        <dsp:cNvSpPr/>
      </dsp:nvSpPr>
      <dsp:spPr>
        <a:xfrm>
          <a:off x="1442450" y="209698"/>
          <a:ext cx="3187798" cy="3187798"/>
        </a:xfrm>
        <a:custGeom>
          <a:avLst/>
          <a:gdLst/>
          <a:ahLst/>
          <a:cxnLst/>
          <a:rect l="0" t="0" r="0" b="0"/>
          <a:pathLst>
            <a:path>
              <a:moveTo>
                <a:pt x="220854" y="2403382"/>
              </a:moveTo>
              <a:arcTo wR="1593899" hR="1593899" stAng="8968701" swAng="1124642"/>
            </a:path>
          </a:pathLst>
        </a:custGeom>
        <a:noFill/>
        <a:ln w="12700" cap="flat" cmpd="sng" algn="ctr">
          <a:solidFill>
            <a:schemeClr val="accent4">
              <a:lumMod val="50000"/>
            </a:schemeClr>
          </a:solidFill>
          <a:prstDash val="solid"/>
          <a:tailEnd type="arrow"/>
        </a:ln>
        <a:effectLst/>
      </dsp:spPr>
      <dsp:style>
        <a:lnRef idx="1">
          <a:scrgbClr r="0" g="0" b="0"/>
        </a:lnRef>
        <a:fillRef idx="0">
          <a:scrgbClr r="0" g="0" b="0"/>
        </a:fillRef>
        <a:effectRef idx="0">
          <a:scrgbClr r="0" g="0" b="0"/>
        </a:effectRef>
        <a:fontRef idx="minor"/>
      </dsp:style>
    </dsp:sp>
    <dsp:sp modelId="{13F20632-015D-432E-B57B-C55AB4591A52}">
      <dsp:nvSpPr>
        <dsp:cNvPr id="0" name=""/>
        <dsp:cNvSpPr/>
      </dsp:nvSpPr>
      <dsp:spPr>
        <a:xfrm>
          <a:off x="761996" y="1163535"/>
          <a:ext cx="1494569" cy="797123"/>
        </a:xfrm>
        <a:prstGeom prst="roundRect">
          <a:avLst/>
        </a:prstGeom>
        <a:solidFill>
          <a:srgbClr val="8A451A"/>
        </a:solidFill>
        <a:ln w="25400" cap="flat" cmpd="sng" algn="ctr">
          <a:solidFill>
            <a:srgbClr val="B87F18"/>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Feedback to new agenda</a:t>
          </a:r>
        </a:p>
      </dsp:txBody>
      <dsp:txXfrm>
        <a:off x="800908" y="1202447"/>
        <a:ext cx="1416745" cy="719299"/>
      </dsp:txXfrm>
    </dsp:sp>
    <dsp:sp modelId="{9F396747-7EEB-4808-827C-AB66854131AE}">
      <dsp:nvSpPr>
        <dsp:cNvPr id="0" name=""/>
        <dsp:cNvSpPr/>
      </dsp:nvSpPr>
      <dsp:spPr>
        <a:xfrm>
          <a:off x="1035837" y="852024"/>
          <a:ext cx="3187798" cy="3187798"/>
        </a:xfrm>
        <a:custGeom>
          <a:avLst/>
          <a:gdLst/>
          <a:ahLst/>
          <a:cxnLst/>
          <a:rect l="0" t="0" r="0" b="0"/>
          <a:pathLst>
            <a:path>
              <a:moveTo>
                <a:pt x="743962" y="245521"/>
              </a:moveTo>
              <a:arcTo wR="1593899" hR="1593899" stAng="14266509" swAng="764515"/>
            </a:path>
          </a:pathLst>
        </a:custGeom>
        <a:noFill/>
        <a:ln w="12700" cap="flat" cmpd="sng" algn="ctr">
          <a:solidFill>
            <a:schemeClr val="accent4">
              <a:lumMod val="5000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575219-2F4B-4A54-86A1-1909E2BDEC5E}">
      <dsp:nvSpPr>
        <dsp:cNvPr id="0" name=""/>
        <dsp:cNvSpPr/>
      </dsp:nvSpPr>
      <dsp:spPr>
        <a:xfrm>
          <a:off x="2209797" y="134943"/>
          <a:ext cx="1652338" cy="797123"/>
        </a:xfrm>
        <a:prstGeom prst="roundRect">
          <a:avLst/>
        </a:prstGeom>
        <a:solidFill>
          <a:srgbClr val="8A451A"/>
        </a:solidFill>
        <a:ln w="25400" cap="flat" cmpd="sng" algn="ctr">
          <a:solidFill>
            <a:srgbClr val="B87F18"/>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 Alarmed Discovery</a:t>
          </a:r>
        </a:p>
        <a:p>
          <a:pPr marL="0" lvl="0" indent="0" algn="ctr" defTabSz="622300">
            <a:lnSpc>
              <a:spcPct val="90000"/>
            </a:lnSpc>
            <a:spcBef>
              <a:spcPct val="0"/>
            </a:spcBef>
            <a:spcAft>
              <a:spcPct val="35000"/>
            </a:spcAft>
            <a:buNone/>
          </a:pPr>
          <a:r>
            <a:rPr lang="en-US" sz="1400" kern="1200" dirty="0"/>
            <a:t>(Dramatic Event)</a:t>
          </a:r>
        </a:p>
      </dsp:txBody>
      <dsp:txXfrm>
        <a:off x="2248709" y="173855"/>
        <a:ext cx="1574514" cy="719299"/>
      </dsp:txXfrm>
    </dsp:sp>
    <dsp:sp modelId="{68ADE47A-0ED4-49F5-BE27-67CB600E2384}">
      <dsp:nvSpPr>
        <dsp:cNvPr id="0" name=""/>
        <dsp:cNvSpPr/>
      </dsp:nvSpPr>
      <dsp:spPr>
        <a:xfrm>
          <a:off x="1706878" y="688948"/>
          <a:ext cx="3187798" cy="3187798"/>
        </a:xfrm>
        <a:custGeom>
          <a:avLst/>
          <a:gdLst/>
          <a:ahLst/>
          <a:cxnLst/>
          <a:rect l="0" t="0" r="0" b="0"/>
          <a:pathLst>
            <a:path>
              <a:moveTo>
                <a:pt x="2260489" y="146083"/>
              </a:moveTo>
              <a:arcTo wR="1593899" hR="1593899" stAng="17683312" swAng="744738"/>
            </a:path>
          </a:pathLst>
        </a:custGeom>
        <a:noFill/>
        <a:ln w="12700" cap="flat" cmpd="sng" algn="ctr">
          <a:solidFill>
            <a:schemeClr val="accent4">
              <a:lumMod val="50000"/>
            </a:schemeClr>
          </a:solidFill>
          <a:prstDash val="solid"/>
          <a:tailEnd type="arrow"/>
        </a:ln>
        <a:effectLst/>
      </dsp:spPr>
      <dsp:style>
        <a:lnRef idx="1">
          <a:scrgbClr r="0" g="0" b="0"/>
        </a:lnRef>
        <a:fillRef idx="0">
          <a:scrgbClr r="0" g="0" b="0"/>
        </a:fillRef>
        <a:effectRef idx="0">
          <a:scrgbClr r="0" g="0" b="0"/>
        </a:effectRef>
        <a:fontRef idx="minor"/>
      </dsp:style>
    </dsp:sp>
    <dsp:sp modelId="{DBF6E74C-86C4-4A53-9E68-85A80C2240ED}">
      <dsp:nvSpPr>
        <dsp:cNvPr id="0" name=""/>
        <dsp:cNvSpPr/>
      </dsp:nvSpPr>
      <dsp:spPr>
        <a:xfrm>
          <a:off x="3783197" y="1084208"/>
          <a:ext cx="1527558" cy="797123"/>
        </a:xfrm>
        <a:prstGeom prst="roundRect">
          <a:avLst/>
        </a:prstGeom>
        <a:solidFill>
          <a:srgbClr val="8A451A"/>
        </a:solidFill>
        <a:ln w="25400" cap="flat" cmpd="sng" algn="ctr">
          <a:solidFill>
            <a:srgbClr val="B87F18"/>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Recognition of the Cost of Change</a:t>
          </a:r>
        </a:p>
      </dsp:txBody>
      <dsp:txXfrm>
        <a:off x="3822109" y="1123120"/>
        <a:ext cx="1449734" cy="719299"/>
      </dsp:txXfrm>
    </dsp:sp>
    <dsp:sp modelId="{344F3028-E6FF-4B59-9B43-9D23B4080B9F}">
      <dsp:nvSpPr>
        <dsp:cNvPr id="0" name=""/>
        <dsp:cNvSpPr/>
      </dsp:nvSpPr>
      <dsp:spPr>
        <a:xfrm>
          <a:off x="1454025" y="534328"/>
          <a:ext cx="3187798" cy="3187798"/>
        </a:xfrm>
        <a:custGeom>
          <a:avLst/>
          <a:gdLst/>
          <a:ahLst/>
          <a:cxnLst/>
          <a:rect l="0" t="0" r="0" b="0"/>
          <a:pathLst>
            <a:path>
              <a:moveTo>
                <a:pt x="3185254" y="1503891"/>
              </a:moveTo>
              <a:arcTo wR="1593899" hR="1593899" stAng="21405768" swAng="1039175"/>
            </a:path>
          </a:pathLst>
        </a:custGeom>
        <a:noFill/>
        <a:ln w="12700" cap="flat" cmpd="sng" algn="ctr">
          <a:solidFill>
            <a:schemeClr val="accent4">
              <a:lumMod val="50000"/>
            </a:schemeClr>
          </a:solidFill>
          <a:prstDash val="solid"/>
          <a:tailEnd type="arrow"/>
        </a:ln>
        <a:effectLst/>
      </dsp:spPr>
      <dsp:style>
        <a:lnRef idx="1">
          <a:scrgbClr r="0" g="0" b="0"/>
        </a:lnRef>
        <a:fillRef idx="0">
          <a:scrgbClr r="0" g="0" b="0"/>
        </a:fillRef>
        <a:effectRef idx="0">
          <a:scrgbClr r="0" g="0" b="0"/>
        </a:effectRef>
        <a:fontRef idx="minor"/>
      </dsp:style>
    </dsp:sp>
    <dsp:sp modelId="{B6A218FA-856C-473A-87F6-C65EC08ABFAF}">
      <dsp:nvSpPr>
        <dsp:cNvPr id="0" name=""/>
        <dsp:cNvSpPr/>
      </dsp:nvSpPr>
      <dsp:spPr>
        <a:xfrm>
          <a:off x="3352799" y="2666995"/>
          <a:ext cx="1745295" cy="938038"/>
        </a:xfrm>
        <a:prstGeom prst="roundRect">
          <a:avLst/>
        </a:prstGeom>
        <a:solidFill>
          <a:srgbClr val="8A451A"/>
        </a:solidFill>
        <a:ln w="25400" cap="flat" cmpd="sng" algn="ctr">
          <a:solidFill>
            <a:srgbClr val="B87F18"/>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Decline of Public Interest </a:t>
          </a:r>
        </a:p>
        <a:p>
          <a:pPr marL="0" lvl="0" indent="0" algn="ctr" defTabSz="577850">
            <a:lnSpc>
              <a:spcPct val="90000"/>
            </a:lnSpc>
            <a:spcBef>
              <a:spcPct val="0"/>
            </a:spcBef>
            <a:spcAft>
              <a:spcPct val="35000"/>
            </a:spcAft>
            <a:buNone/>
          </a:pPr>
          <a:r>
            <a:rPr lang="en-US" sz="1300" kern="1200" dirty="0"/>
            <a:t>(Discouragement)</a:t>
          </a:r>
        </a:p>
      </dsp:txBody>
      <dsp:txXfrm>
        <a:off x="3398590" y="2712786"/>
        <a:ext cx="1653713" cy="846456"/>
      </dsp:txXfrm>
    </dsp:sp>
    <dsp:sp modelId="{36D67E9E-C464-44EF-BA18-543966AAA4A1}">
      <dsp:nvSpPr>
        <dsp:cNvPr id="0" name=""/>
        <dsp:cNvSpPr/>
      </dsp:nvSpPr>
      <dsp:spPr>
        <a:xfrm>
          <a:off x="1611203" y="423774"/>
          <a:ext cx="3187798" cy="3187798"/>
        </a:xfrm>
        <a:custGeom>
          <a:avLst/>
          <a:gdLst/>
          <a:ahLst/>
          <a:cxnLst/>
          <a:rect l="0" t="0" r="0" b="0"/>
          <a:pathLst>
            <a:path>
              <a:moveTo>
                <a:pt x="1634439" y="3187282"/>
              </a:moveTo>
              <a:arcTo wR="1593899" hR="1593899" stAng="5312553" swAng="700240"/>
            </a:path>
          </a:pathLst>
        </a:custGeom>
        <a:noFill/>
        <a:ln w="12700" cap="flat" cmpd="sng" algn="ctr">
          <a:solidFill>
            <a:schemeClr val="accent4">
              <a:lumMod val="50000"/>
            </a:schemeClr>
          </a:solidFill>
          <a:prstDash val="solid"/>
          <a:tailEnd type="arrow"/>
        </a:ln>
        <a:effectLst/>
      </dsp:spPr>
      <dsp:style>
        <a:lnRef idx="1">
          <a:scrgbClr r="0" g="0" b="0"/>
        </a:lnRef>
        <a:fillRef idx="0">
          <a:scrgbClr r="0" g="0" b="0"/>
        </a:fillRef>
        <a:effectRef idx="0">
          <a:scrgbClr r="0" g="0" b="0"/>
        </a:effectRef>
        <a:fontRef idx="minor"/>
      </dsp:style>
    </dsp:sp>
    <dsp:sp modelId="{12FE8F28-75E3-4A36-92BF-44C7D9347172}">
      <dsp:nvSpPr>
        <dsp:cNvPr id="0" name=""/>
        <dsp:cNvSpPr/>
      </dsp:nvSpPr>
      <dsp:spPr>
        <a:xfrm>
          <a:off x="914405" y="2590799"/>
          <a:ext cx="1919755" cy="972936"/>
        </a:xfrm>
        <a:prstGeom prst="roundRect">
          <a:avLst/>
        </a:prstGeom>
        <a:solidFill>
          <a:srgbClr val="8A451A"/>
        </a:solidFill>
        <a:ln w="25400" cap="flat" cmpd="sng" algn="ctr">
          <a:solidFill>
            <a:srgbClr val="B87F18"/>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Post-Problem State</a:t>
          </a:r>
        </a:p>
        <a:p>
          <a:pPr marL="0" lvl="0" indent="0" algn="ctr" defTabSz="622300">
            <a:lnSpc>
              <a:spcPct val="90000"/>
            </a:lnSpc>
            <a:spcBef>
              <a:spcPct val="0"/>
            </a:spcBef>
            <a:spcAft>
              <a:spcPct val="35000"/>
            </a:spcAft>
            <a:buNone/>
          </a:pPr>
          <a:r>
            <a:rPr lang="en-US" sz="1400" kern="1200" dirty="0"/>
            <a:t>(Not solved—but Disregarded)</a:t>
          </a:r>
        </a:p>
      </dsp:txBody>
      <dsp:txXfrm>
        <a:off x="961900" y="2638294"/>
        <a:ext cx="1824765" cy="877946"/>
      </dsp:txXfrm>
    </dsp:sp>
    <dsp:sp modelId="{E2A1F20F-B08C-4654-BD6C-4F5CB7DF11FE}">
      <dsp:nvSpPr>
        <dsp:cNvPr id="0" name=""/>
        <dsp:cNvSpPr/>
      </dsp:nvSpPr>
      <dsp:spPr>
        <a:xfrm>
          <a:off x="1431706" y="373792"/>
          <a:ext cx="3187798" cy="3187798"/>
        </a:xfrm>
        <a:custGeom>
          <a:avLst/>
          <a:gdLst/>
          <a:ahLst/>
          <a:cxnLst/>
          <a:rect l="0" t="0" r="0" b="0"/>
          <a:pathLst>
            <a:path>
              <a:moveTo>
                <a:pt x="71205" y="2064980"/>
              </a:moveTo>
              <a:arcTo wR="1593899" hR="1593899" stAng="9768559" swAng="1067296"/>
            </a:path>
          </a:pathLst>
        </a:custGeom>
        <a:noFill/>
        <a:ln w="12700" cap="flat" cmpd="sng" algn="ctr">
          <a:solidFill>
            <a:schemeClr val="accent4">
              <a:lumMod val="50000"/>
            </a:schemeClr>
          </a:solidFill>
          <a:prstDash val="solid"/>
          <a:tailEnd type="arrow"/>
        </a:ln>
        <a:effectLst/>
      </dsp:spPr>
      <dsp:style>
        <a:lnRef idx="1">
          <a:scrgbClr r="0" g="0" b="0"/>
        </a:lnRef>
        <a:fillRef idx="0">
          <a:scrgbClr r="0" g="0" b="0"/>
        </a:fillRef>
        <a:effectRef idx="0">
          <a:scrgbClr r="0" g="0" b="0"/>
        </a:effectRef>
        <a:fontRef idx="minor"/>
      </dsp:style>
    </dsp:sp>
    <dsp:sp modelId="{13F20632-015D-432E-B57B-C55AB4591A52}">
      <dsp:nvSpPr>
        <dsp:cNvPr id="0" name=""/>
        <dsp:cNvSpPr/>
      </dsp:nvSpPr>
      <dsp:spPr>
        <a:xfrm>
          <a:off x="793495" y="992358"/>
          <a:ext cx="1494569" cy="797123"/>
        </a:xfrm>
        <a:prstGeom prst="roundRect">
          <a:avLst/>
        </a:prstGeom>
        <a:solidFill>
          <a:srgbClr val="8A451A"/>
        </a:solidFill>
        <a:ln w="25400" cap="flat" cmpd="sng" algn="ctr">
          <a:solidFill>
            <a:srgbClr val="B87F18"/>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Pre-Problem Stage</a:t>
          </a:r>
        </a:p>
      </dsp:txBody>
      <dsp:txXfrm>
        <a:off x="832407" y="1031270"/>
        <a:ext cx="1416745" cy="719299"/>
      </dsp:txXfrm>
    </dsp:sp>
    <dsp:sp modelId="{9F396747-7EEB-4808-827C-AB66854131AE}">
      <dsp:nvSpPr>
        <dsp:cNvPr id="0" name=""/>
        <dsp:cNvSpPr/>
      </dsp:nvSpPr>
      <dsp:spPr>
        <a:xfrm>
          <a:off x="1030460" y="741511"/>
          <a:ext cx="3187798" cy="3187798"/>
        </a:xfrm>
        <a:custGeom>
          <a:avLst/>
          <a:gdLst/>
          <a:ahLst/>
          <a:cxnLst/>
          <a:rect l="0" t="0" r="0" b="0"/>
          <a:pathLst>
            <a:path>
              <a:moveTo>
                <a:pt x="818865" y="201118"/>
              </a:moveTo>
              <a:arcTo wR="1593899" hR="1593899" stAng="14454335" swAng="631868"/>
            </a:path>
          </a:pathLst>
        </a:custGeom>
        <a:noFill/>
        <a:ln w="12700" cap="flat" cmpd="sng" algn="ctr">
          <a:solidFill>
            <a:schemeClr val="accent4">
              <a:lumMod val="5000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8C6AD1-A0CE-46F7-8AB4-758E26DC3050}">
      <dsp:nvSpPr>
        <dsp:cNvPr id="0" name=""/>
        <dsp:cNvSpPr/>
      </dsp:nvSpPr>
      <dsp:spPr>
        <a:xfrm>
          <a:off x="2829520" y="2741143"/>
          <a:ext cx="1960959" cy="1960959"/>
        </a:xfrm>
        <a:prstGeom prst="ellipse">
          <a:avLst/>
        </a:prstGeom>
        <a:solidFill>
          <a:srgbClr val="462225"/>
        </a:solidFill>
        <a:ln w="25400" cap="flat" cmpd="sng" algn="ctr">
          <a:solidFill>
            <a:srgbClr val="B87F18"/>
          </a:solidFill>
          <a:prstDash val="solid"/>
        </a:ln>
        <a:effectLst>
          <a:innerShdw blurRad="63500" dist="50800" dir="135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Pub. Admin.</a:t>
          </a:r>
        </a:p>
      </dsp:txBody>
      <dsp:txXfrm>
        <a:off x="3116696" y="3028319"/>
        <a:ext cx="1386607" cy="1386607"/>
      </dsp:txXfrm>
    </dsp:sp>
    <dsp:sp modelId="{A3158475-D79A-4165-A0DD-F18C6BF66FF8}">
      <dsp:nvSpPr>
        <dsp:cNvPr id="0" name=""/>
        <dsp:cNvSpPr/>
      </dsp:nvSpPr>
      <dsp:spPr>
        <a:xfrm rot="10800000">
          <a:off x="932039" y="3442186"/>
          <a:ext cx="1793119" cy="558873"/>
        </a:xfrm>
        <a:prstGeom prst="leftArrow">
          <a:avLst>
            <a:gd name="adj1" fmla="val 60000"/>
            <a:gd name="adj2" fmla="val 50000"/>
          </a:avLst>
        </a:prstGeom>
        <a:solidFill>
          <a:schemeClr val="accent1">
            <a:tint val="60000"/>
            <a:hueOff val="0"/>
            <a:satOff val="0"/>
            <a:lumOff val="0"/>
            <a:alphaOff val="0"/>
          </a:schemeClr>
        </a:solidFill>
        <a:ln>
          <a:solidFill>
            <a:srgbClr val="B87F18"/>
          </a:solidFill>
        </a:ln>
        <a:effectLst/>
      </dsp:spPr>
      <dsp:style>
        <a:lnRef idx="0">
          <a:scrgbClr r="0" g="0" b="0"/>
        </a:lnRef>
        <a:fillRef idx="1">
          <a:scrgbClr r="0" g="0" b="0"/>
        </a:fillRef>
        <a:effectRef idx="0">
          <a:scrgbClr r="0" g="0" b="0"/>
        </a:effectRef>
        <a:fontRef idx="minor">
          <a:schemeClr val="lt1"/>
        </a:fontRef>
      </dsp:style>
    </dsp:sp>
    <dsp:sp modelId="{18A64457-87CA-40CE-8320-6758C841CC5D}">
      <dsp:nvSpPr>
        <dsp:cNvPr id="0" name=""/>
        <dsp:cNvSpPr/>
      </dsp:nvSpPr>
      <dsp:spPr>
        <a:xfrm>
          <a:off x="583" y="2976458"/>
          <a:ext cx="1862911" cy="1490329"/>
        </a:xfrm>
        <a:prstGeom prst="roundRect">
          <a:avLst>
            <a:gd name="adj" fmla="val 10000"/>
          </a:avLst>
        </a:prstGeom>
        <a:solidFill>
          <a:srgbClr val="8A451A"/>
        </a:solidFill>
        <a:ln w="25400" cap="flat" cmpd="sng" algn="ctr">
          <a:solidFill>
            <a:srgbClr val="B87F18"/>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n-US" sz="2200" kern="1200" dirty="0"/>
            <a:t>Foreign</a:t>
          </a:r>
        </a:p>
        <a:p>
          <a:pPr marL="0" lvl="0" indent="0" algn="ctr" defTabSz="977900">
            <a:lnSpc>
              <a:spcPct val="90000"/>
            </a:lnSpc>
            <a:spcBef>
              <a:spcPct val="0"/>
            </a:spcBef>
            <a:spcAft>
              <a:spcPct val="35000"/>
            </a:spcAft>
            <a:buNone/>
          </a:pPr>
          <a:r>
            <a:rPr lang="en-US" sz="2200" kern="1200" dirty="0"/>
            <a:t>Interests</a:t>
          </a:r>
        </a:p>
      </dsp:txBody>
      <dsp:txXfrm>
        <a:off x="44233" y="3020108"/>
        <a:ext cx="1775611" cy="1403029"/>
      </dsp:txXfrm>
    </dsp:sp>
    <dsp:sp modelId="{50827324-590C-4C5B-9136-E21B96ABE9F4}">
      <dsp:nvSpPr>
        <dsp:cNvPr id="0" name=""/>
        <dsp:cNvSpPr/>
      </dsp:nvSpPr>
      <dsp:spPr>
        <a:xfrm rot="13500000">
          <a:off x="1512377" y="2041124"/>
          <a:ext cx="1793119" cy="558873"/>
        </a:xfrm>
        <a:prstGeom prst="leftArrow">
          <a:avLst>
            <a:gd name="adj1" fmla="val 60000"/>
            <a:gd name="adj2" fmla="val 50000"/>
          </a:avLst>
        </a:prstGeom>
        <a:solidFill>
          <a:schemeClr val="accent1">
            <a:tint val="60000"/>
            <a:hueOff val="0"/>
            <a:satOff val="0"/>
            <a:lumOff val="0"/>
            <a:alphaOff val="0"/>
          </a:schemeClr>
        </a:solidFill>
        <a:ln>
          <a:solidFill>
            <a:srgbClr val="B87F18"/>
          </a:solidFill>
        </a:ln>
        <a:effectLst/>
      </dsp:spPr>
      <dsp:style>
        <a:lnRef idx="0">
          <a:scrgbClr r="0" g="0" b="0"/>
        </a:lnRef>
        <a:fillRef idx="1">
          <a:scrgbClr r="0" g="0" b="0"/>
        </a:fillRef>
        <a:effectRef idx="0">
          <a:scrgbClr r="0" g="0" b="0"/>
        </a:effectRef>
        <a:fontRef idx="minor">
          <a:schemeClr val="lt1"/>
        </a:fontRef>
      </dsp:style>
    </dsp:sp>
    <dsp:sp modelId="{D5416C8A-72E0-4D34-B3C1-A93353FDB27E}">
      <dsp:nvSpPr>
        <dsp:cNvPr id="0" name=""/>
        <dsp:cNvSpPr/>
      </dsp:nvSpPr>
      <dsp:spPr>
        <a:xfrm>
          <a:off x="843518" y="941432"/>
          <a:ext cx="1862911" cy="1490329"/>
        </a:xfrm>
        <a:prstGeom prst="roundRect">
          <a:avLst>
            <a:gd name="adj" fmla="val 10000"/>
          </a:avLst>
        </a:prstGeom>
        <a:solidFill>
          <a:srgbClr val="8A451A"/>
        </a:solidFill>
        <a:ln w="25400" cap="flat" cmpd="sng" algn="ctr">
          <a:solidFill>
            <a:srgbClr val="B87F18"/>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n-US" sz="2200" kern="1200" dirty="0"/>
            <a:t>Pluralistic Govt.</a:t>
          </a:r>
        </a:p>
      </dsp:txBody>
      <dsp:txXfrm>
        <a:off x="887168" y="985082"/>
        <a:ext cx="1775611" cy="1403029"/>
      </dsp:txXfrm>
    </dsp:sp>
    <dsp:sp modelId="{8F89AB3B-757F-4A45-8CAF-7FDB3CD6D35B}">
      <dsp:nvSpPr>
        <dsp:cNvPr id="0" name=""/>
        <dsp:cNvSpPr/>
      </dsp:nvSpPr>
      <dsp:spPr>
        <a:xfrm rot="16220218">
          <a:off x="2914609" y="1449038"/>
          <a:ext cx="1814224" cy="558873"/>
        </a:xfrm>
        <a:prstGeom prst="leftArrow">
          <a:avLst>
            <a:gd name="adj1" fmla="val 60000"/>
            <a:gd name="adj2" fmla="val 50000"/>
          </a:avLst>
        </a:prstGeom>
        <a:solidFill>
          <a:schemeClr val="accent1">
            <a:tint val="60000"/>
            <a:hueOff val="0"/>
            <a:satOff val="0"/>
            <a:lumOff val="0"/>
            <a:alphaOff val="0"/>
          </a:schemeClr>
        </a:solidFill>
        <a:ln>
          <a:solidFill>
            <a:srgbClr val="B87F18"/>
          </a:solidFill>
        </a:ln>
        <a:effectLst/>
      </dsp:spPr>
      <dsp:style>
        <a:lnRef idx="0">
          <a:scrgbClr r="0" g="0" b="0"/>
        </a:lnRef>
        <a:fillRef idx="1">
          <a:scrgbClr r="0" g="0" b="0"/>
        </a:fillRef>
        <a:effectRef idx="0">
          <a:scrgbClr r="0" g="0" b="0"/>
        </a:effectRef>
        <a:fontRef idx="minor">
          <a:schemeClr val="lt1"/>
        </a:fontRef>
      </dsp:style>
    </dsp:sp>
    <dsp:sp modelId="{E64D1F14-A7F9-4977-8409-7F22CCC26564}">
      <dsp:nvSpPr>
        <dsp:cNvPr id="0" name=""/>
        <dsp:cNvSpPr/>
      </dsp:nvSpPr>
      <dsp:spPr>
        <a:xfrm>
          <a:off x="2895601" y="76214"/>
          <a:ext cx="1862911" cy="1490329"/>
        </a:xfrm>
        <a:prstGeom prst="roundRect">
          <a:avLst>
            <a:gd name="adj" fmla="val 10000"/>
          </a:avLst>
        </a:prstGeom>
        <a:solidFill>
          <a:srgbClr val="8A451A"/>
        </a:solidFill>
        <a:ln w="25400" cap="flat" cmpd="sng" algn="ctr">
          <a:solidFill>
            <a:srgbClr val="B87F18"/>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n-US" sz="2200" kern="1200" dirty="0"/>
            <a:t>Citizens</a:t>
          </a:r>
        </a:p>
      </dsp:txBody>
      <dsp:txXfrm>
        <a:off x="2939251" y="119864"/>
        <a:ext cx="1775611" cy="1403029"/>
      </dsp:txXfrm>
    </dsp:sp>
    <dsp:sp modelId="{EE3AC922-CDBD-4FC4-B534-1BABE73E13A7}">
      <dsp:nvSpPr>
        <dsp:cNvPr id="0" name=""/>
        <dsp:cNvSpPr/>
      </dsp:nvSpPr>
      <dsp:spPr>
        <a:xfrm rot="18900000">
          <a:off x="4314502" y="2041124"/>
          <a:ext cx="1793119" cy="558873"/>
        </a:xfrm>
        <a:prstGeom prst="leftArrow">
          <a:avLst>
            <a:gd name="adj1" fmla="val 60000"/>
            <a:gd name="adj2" fmla="val 50000"/>
          </a:avLst>
        </a:prstGeom>
        <a:solidFill>
          <a:schemeClr val="accent1">
            <a:tint val="60000"/>
            <a:hueOff val="0"/>
            <a:satOff val="0"/>
            <a:lumOff val="0"/>
            <a:alphaOff val="0"/>
          </a:schemeClr>
        </a:solidFill>
        <a:ln>
          <a:solidFill>
            <a:srgbClr val="B87F18"/>
          </a:solidFill>
        </a:ln>
        <a:effectLst/>
      </dsp:spPr>
      <dsp:style>
        <a:lnRef idx="0">
          <a:scrgbClr r="0" g="0" b="0"/>
        </a:lnRef>
        <a:fillRef idx="1">
          <a:scrgbClr r="0" g="0" b="0"/>
        </a:fillRef>
        <a:effectRef idx="0">
          <a:scrgbClr r="0" g="0" b="0"/>
        </a:effectRef>
        <a:fontRef idx="minor">
          <a:schemeClr val="lt1"/>
        </a:fontRef>
      </dsp:style>
    </dsp:sp>
    <dsp:sp modelId="{16D42388-8298-40F9-8ADF-84158DEB2768}">
      <dsp:nvSpPr>
        <dsp:cNvPr id="0" name=""/>
        <dsp:cNvSpPr/>
      </dsp:nvSpPr>
      <dsp:spPr>
        <a:xfrm>
          <a:off x="4913569" y="941432"/>
          <a:ext cx="1862911" cy="1490329"/>
        </a:xfrm>
        <a:prstGeom prst="roundRect">
          <a:avLst>
            <a:gd name="adj" fmla="val 10000"/>
          </a:avLst>
        </a:prstGeom>
        <a:solidFill>
          <a:srgbClr val="8A451A"/>
        </a:solidFill>
        <a:ln w="25400" cap="flat" cmpd="sng" algn="ctr">
          <a:solidFill>
            <a:srgbClr val="B87F18"/>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n-US" sz="2200" kern="1200" dirty="0"/>
            <a:t>Special Interests</a:t>
          </a:r>
        </a:p>
      </dsp:txBody>
      <dsp:txXfrm>
        <a:off x="4957219" y="985082"/>
        <a:ext cx="1775611" cy="1403029"/>
      </dsp:txXfrm>
    </dsp:sp>
    <dsp:sp modelId="{ED6C79C4-8760-4668-8B93-DAD857CB8FEE}">
      <dsp:nvSpPr>
        <dsp:cNvPr id="0" name=""/>
        <dsp:cNvSpPr/>
      </dsp:nvSpPr>
      <dsp:spPr>
        <a:xfrm>
          <a:off x="4894841" y="3442186"/>
          <a:ext cx="1793119" cy="558873"/>
        </a:xfrm>
        <a:prstGeom prst="leftArrow">
          <a:avLst>
            <a:gd name="adj1" fmla="val 60000"/>
            <a:gd name="adj2" fmla="val 50000"/>
          </a:avLst>
        </a:prstGeom>
        <a:solidFill>
          <a:schemeClr val="accent1">
            <a:tint val="60000"/>
            <a:hueOff val="0"/>
            <a:satOff val="0"/>
            <a:lumOff val="0"/>
            <a:alphaOff val="0"/>
          </a:schemeClr>
        </a:solidFill>
        <a:ln>
          <a:solidFill>
            <a:srgbClr val="B87F18"/>
          </a:solidFill>
        </a:ln>
        <a:effectLst/>
      </dsp:spPr>
      <dsp:style>
        <a:lnRef idx="0">
          <a:scrgbClr r="0" g="0" b="0"/>
        </a:lnRef>
        <a:fillRef idx="1">
          <a:scrgbClr r="0" g="0" b="0"/>
        </a:fillRef>
        <a:effectRef idx="0">
          <a:scrgbClr r="0" g="0" b="0"/>
        </a:effectRef>
        <a:fontRef idx="minor">
          <a:schemeClr val="lt1"/>
        </a:fontRef>
      </dsp:style>
    </dsp:sp>
    <dsp:sp modelId="{A0C922F9-4E2C-4ED4-BD78-3042AF7A11B8}">
      <dsp:nvSpPr>
        <dsp:cNvPr id="0" name=""/>
        <dsp:cNvSpPr/>
      </dsp:nvSpPr>
      <dsp:spPr>
        <a:xfrm>
          <a:off x="5756505" y="2976458"/>
          <a:ext cx="1862911" cy="1490329"/>
        </a:xfrm>
        <a:prstGeom prst="roundRect">
          <a:avLst>
            <a:gd name="adj" fmla="val 10000"/>
          </a:avLst>
        </a:prstGeom>
        <a:solidFill>
          <a:srgbClr val="8A451A"/>
        </a:solidFill>
        <a:ln w="25400" cap="flat" cmpd="sng" algn="ctr">
          <a:solidFill>
            <a:srgbClr val="B87F18"/>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n-US" sz="2200" kern="1200" dirty="0"/>
            <a:t>Environment</a:t>
          </a:r>
        </a:p>
      </dsp:txBody>
      <dsp:txXfrm>
        <a:off x="5800155" y="3020108"/>
        <a:ext cx="1775611" cy="1403029"/>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1963"/>
          </a:xfrm>
          <a:prstGeom prst="rect">
            <a:avLst/>
          </a:prstGeom>
        </p:spPr>
        <p:txBody>
          <a:bodyPr vert="horz" lIns="91440" tIns="45720" rIns="91440" bIns="45720" rtlCol="0"/>
          <a:lstStyle>
            <a:lvl1pPr algn="r">
              <a:defRPr sz="1200"/>
            </a:lvl1pPr>
          </a:lstStyle>
          <a:p>
            <a:fld id="{0BF8958D-66A3-40F3-9351-0E2035696AC8}" type="datetimeFigureOut">
              <a:rPr lang="en-US" smtClean="0"/>
              <a:t>12/12/2019</a:t>
            </a:fld>
            <a:endParaRPr lang="en-US"/>
          </a:p>
        </p:txBody>
      </p:sp>
      <p:sp>
        <p:nvSpPr>
          <p:cNvPr id="4" name="Footer Placeholder 3"/>
          <p:cNvSpPr>
            <a:spLocks noGrp="1"/>
          </p:cNvSpPr>
          <p:nvPr>
            <p:ph type="ftr" sz="quarter" idx="2"/>
          </p:nvPr>
        </p:nvSpPr>
        <p:spPr>
          <a:xfrm>
            <a:off x="0" y="8772525"/>
            <a:ext cx="3038475"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772525"/>
            <a:ext cx="3038475" cy="461963"/>
          </a:xfrm>
          <a:prstGeom prst="rect">
            <a:avLst/>
          </a:prstGeom>
        </p:spPr>
        <p:txBody>
          <a:bodyPr vert="horz" lIns="91440" tIns="45720" rIns="91440" bIns="45720" rtlCol="0" anchor="b"/>
          <a:lstStyle>
            <a:lvl1pPr algn="r">
              <a:defRPr sz="1200"/>
            </a:lvl1pPr>
          </a:lstStyle>
          <a:p>
            <a:fld id="{6157D13F-F2F8-4A8F-9480-20CA1338B450}" type="slidenum">
              <a:rPr lang="en-US" smtClean="0"/>
              <a:t>‹#›</a:t>
            </a:fld>
            <a:endParaRPr lang="en-US"/>
          </a:p>
        </p:txBody>
      </p:sp>
    </p:spTree>
    <p:extLst>
      <p:ext uri="{BB962C8B-B14F-4D97-AF65-F5344CB8AC3E}">
        <p14:creationId xmlns:p14="http://schemas.microsoft.com/office/powerpoint/2010/main" val="3628516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2830" tIns="46415" rIns="92830" bIns="46415"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1963"/>
          </a:xfrm>
          <a:prstGeom prst="rect">
            <a:avLst/>
          </a:prstGeom>
        </p:spPr>
        <p:txBody>
          <a:bodyPr vert="horz" lIns="92830" tIns="46415" rIns="92830" bIns="46415" rtlCol="0"/>
          <a:lstStyle>
            <a:lvl1pPr algn="r" fontAlgn="auto">
              <a:spcBef>
                <a:spcPts val="0"/>
              </a:spcBef>
              <a:spcAft>
                <a:spcPts val="0"/>
              </a:spcAft>
              <a:defRPr sz="1200" smtClean="0">
                <a:latin typeface="+mn-lt"/>
                <a:cs typeface="+mn-cs"/>
              </a:defRPr>
            </a:lvl1pPr>
          </a:lstStyle>
          <a:p>
            <a:pPr>
              <a:defRPr/>
            </a:pPr>
            <a:fld id="{1D5F5C11-E68A-4B1E-BEE5-ECFEAA04E49A}" type="datetimeFigureOut">
              <a:rPr lang="en-US"/>
              <a:pPr>
                <a:defRPr/>
              </a:pPr>
              <a:t>12/12/2019</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pPr lvl="0"/>
            <a:endParaRPr lang="en-US" noProof="0" dirty="0"/>
          </a:p>
        </p:txBody>
      </p:sp>
      <p:sp>
        <p:nvSpPr>
          <p:cNvPr id="5" name="Notes Placeholder 4"/>
          <p:cNvSpPr>
            <a:spLocks noGrp="1"/>
          </p:cNvSpPr>
          <p:nvPr>
            <p:ph type="body" sz="quarter" idx="3"/>
          </p:nvPr>
        </p:nvSpPr>
        <p:spPr>
          <a:xfrm>
            <a:off x="701675" y="4387850"/>
            <a:ext cx="5607050" cy="4156075"/>
          </a:xfrm>
          <a:prstGeom prst="rect">
            <a:avLst/>
          </a:prstGeom>
        </p:spPr>
        <p:txBody>
          <a:bodyPr vert="horz" lIns="92830" tIns="46415" rIns="92830" bIns="4641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525"/>
            <a:ext cx="3038475" cy="461963"/>
          </a:xfrm>
          <a:prstGeom prst="rect">
            <a:avLst/>
          </a:prstGeom>
        </p:spPr>
        <p:txBody>
          <a:bodyPr vert="horz" lIns="92830" tIns="46415" rIns="92830" bIns="46415"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772525"/>
            <a:ext cx="3038475" cy="461963"/>
          </a:xfrm>
          <a:prstGeom prst="rect">
            <a:avLst/>
          </a:prstGeom>
        </p:spPr>
        <p:txBody>
          <a:bodyPr vert="horz" lIns="92830" tIns="46415" rIns="92830" bIns="46415" rtlCol="0" anchor="b"/>
          <a:lstStyle>
            <a:lvl1pPr algn="r" fontAlgn="auto">
              <a:spcBef>
                <a:spcPts val="0"/>
              </a:spcBef>
              <a:spcAft>
                <a:spcPts val="0"/>
              </a:spcAft>
              <a:defRPr sz="1200" smtClean="0">
                <a:latin typeface="+mn-lt"/>
                <a:cs typeface="+mn-cs"/>
              </a:defRPr>
            </a:lvl1pPr>
          </a:lstStyle>
          <a:p>
            <a:pPr>
              <a:defRPr/>
            </a:pPr>
            <a:fld id="{F6B8408A-20B4-48B4-AF68-91D7CC991A48}" type="slidenum">
              <a:rPr lang="en-US"/>
              <a:pPr>
                <a:defRPr/>
              </a:pPr>
              <a:t>‹#›</a:t>
            </a:fld>
            <a:endParaRPr lang="en-US" dirty="0"/>
          </a:p>
        </p:txBody>
      </p:sp>
    </p:spTree>
    <p:extLst>
      <p:ext uri="{BB962C8B-B14F-4D97-AF65-F5344CB8AC3E}">
        <p14:creationId xmlns:p14="http://schemas.microsoft.com/office/powerpoint/2010/main" val="15621913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728EED-65AB-4BDF-9F1C-39C92C08862D}" type="slidenum">
              <a:rPr lang="en-US">
                <a:solidFill>
                  <a:prstClr val="black"/>
                </a:solidFill>
                <a:cs typeface="Arial" charset="0"/>
              </a:rPr>
              <a:pPr fontAlgn="base">
                <a:spcBef>
                  <a:spcPct val="0"/>
                </a:spcBef>
                <a:spcAft>
                  <a:spcPct val="0"/>
                </a:spcAft>
              </a:pPr>
              <a:t>1</a:t>
            </a:fld>
            <a:endParaRPr lang="en-US">
              <a:solidFill>
                <a:prstClr val="black"/>
              </a:solidFill>
              <a:cs typeface="Arial" charset="0"/>
            </a:endParaRPr>
          </a:p>
        </p:txBody>
      </p:sp>
    </p:spTree>
    <p:extLst>
      <p:ext uri="{BB962C8B-B14F-4D97-AF65-F5344CB8AC3E}">
        <p14:creationId xmlns:p14="http://schemas.microsoft.com/office/powerpoint/2010/main" val="414700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10</a:t>
            </a:fld>
            <a:endParaRPr lang="en-US" dirty="0"/>
          </a:p>
        </p:txBody>
      </p:sp>
    </p:spTree>
    <p:extLst>
      <p:ext uri="{BB962C8B-B14F-4D97-AF65-F5344CB8AC3E}">
        <p14:creationId xmlns:p14="http://schemas.microsoft.com/office/powerpoint/2010/main" val="1620945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11</a:t>
            </a:fld>
            <a:endParaRPr lang="en-US" dirty="0"/>
          </a:p>
        </p:txBody>
      </p:sp>
    </p:spTree>
    <p:extLst>
      <p:ext uri="{BB962C8B-B14F-4D97-AF65-F5344CB8AC3E}">
        <p14:creationId xmlns:p14="http://schemas.microsoft.com/office/powerpoint/2010/main" val="26922342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12</a:t>
            </a:fld>
            <a:endParaRPr lang="en-US" dirty="0"/>
          </a:p>
        </p:txBody>
      </p:sp>
    </p:spTree>
    <p:extLst>
      <p:ext uri="{BB962C8B-B14F-4D97-AF65-F5344CB8AC3E}">
        <p14:creationId xmlns:p14="http://schemas.microsoft.com/office/powerpoint/2010/main" val="2083435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13</a:t>
            </a:fld>
            <a:endParaRPr lang="en-US" dirty="0"/>
          </a:p>
        </p:txBody>
      </p:sp>
    </p:spTree>
    <p:extLst>
      <p:ext uri="{BB962C8B-B14F-4D97-AF65-F5344CB8AC3E}">
        <p14:creationId xmlns:p14="http://schemas.microsoft.com/office/powerpoint/2010/main" val="3395418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14</a:t>
            </a:fld>
            <a:endParaRPr lang="en-US" dirty="0"/>
          </a:p>
        </p:txBody>
      </p:sp>
    </p:spTree>
    <p:extLst>
      <p:ext uri="{BB962C8B-B14F-4D97-AF65-F5344CB8AC3E}">
        <p14:creationId xmlns:p14="http://schemas.microsoft.com/office/powerpoint/2010/main" val="38886387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15</a:t>
            </a:fld>
            <a:endParaRPr lang="en-US" dirty="0"/>
          </a:p>
        </p:txBody>
      </p:sp>
    </p:spTree>
    <p:extLst>
      <p:ext uri="{BB962C8B-B14F-4D97-AF65-F5344CB8AC3E}">
        <p14:creationId xmlns:p14="http://schemas.microsoft.com/office/powerpoint/2010/main" val="1641110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16</a:t>
            </a:fld>
            <a:endParaRPr lang="en-US" dirty="0"/>
          </a:p>
        </p:txBody>
      </p:sp>
    </p:spTree>
    <p:extLst>
      <p:ext uri="{BB962C8B-B14F-4D97-AF65-F5344CB8AC3E}">
        <p14:creationId xmlns:p14="http://schemas.microsoft.com/office/powerpoint/2010/main" val="16181692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17</a:t>
            </a:fld>
            <a:endParaRPr lang="en-US" dirty="0"/>
          </a:p>
        </p:txBody>
      </p:sp>
    </p:spTree>
    <p:extLst>
      <p:ext uri="{BB962C8B-B14F-4D97-AF65-F5344CB8AC3E}">
        <p14:creationId xmlns:p14="http://schemas.microsoft.com/office/powerpoint/2010/main" val="2292799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18</a:t>
            </a:fld>
            <a:endParaRPr lang="en-US" dirty="0"/>
          </a:p>
        </p:txBody>
      </p:sp>
    </p:spTree>
    <p:extLst>
      <p:ext uri="{BB962C8B-B14F-4D97-AF65-F5344CB8AC3E}">
        <p14:creationId xmlns:p14="http://schemas.microsoft.com/office/powerpoint/2010/main" val="20977555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19</a:t>
            </a:fld>
            <a:endParaRPr lang="en-US" dirty="0"/>
          </a:p>
        </p:txBody>
      </p:sp>
    </p:spTree>
    <p:extLst>
      <p:ext uri="{BB962C8B-B14F-4D97-AF65-F5344CB8AC3E}">
        <p14:creationId xmlns:p14="http://schemas.microsoft.com/office/powerpoint/2010/main" val="163911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2</a:t>
            </a:fld>
            <a:endParaRPr lang="en-US" dirty="0"/>
          </a:p>
        </p:txBody>
      </p:sp>
    </p:spTree>
    <p:extLst>
      <p:ext uri="{BB962C8B-B14F-4D97-AF65-F5344CB8AC3E}">
        <p14:creationId xmlns:p14="http://schemas.microsoft.com/office/powerpoint/2010/main" val="22366668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20</a:t>
            </a:fld>
            <a:endParaRPr lang="en-US" dirty="0"/>
          </a:p>
        </p:txBody>
      </p:sp>
    </p:spTree>
    <p:extLst>
      <p:ext uri="{BB962C8B-B14F-4D97-AF65-F5344CB8AC3E}">
        <p14:creationId xmlns:p14="http://schemas.microsoft.com/office/powerpoint/2010/main" val="25356943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21</a:t>
            </a:fld>
            <a:endParaRPr lang="en-US" dirty="0"/>
          </a:p>
        </p:txBody>
      </p:sp>
    </p:spTree>
    <p:extLst>
      <p:ext uri="{BB962C8B-B14F-4D97-AF65-F5344CB8AC3E}">
        <p14:creationId xmlns:p14="http://schemas.microsoft.com/office/powerpoint/2010/main" val="31293390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22</a:t>
            </a:fld>
            <a:endParaRPr lang="en-US" dirty="0"/>
          </a:p>
        </p:txBody>
      </p:sp>
    </p:spTree>
    <p:extLst>
      <p:ext uri="{BB962C8B-B14F-4D97-AF65-F5344CB8AC3E}">
        <p14:creationId xmlns:p14="http://schemas.microsoft.com/office/powerpoint/2010/main" val="7472251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t>Managers must use organizational culture, not just as context, but as a real frame of reference—not just for organizational behavior, but for understanding how public policy will be shaped and implemented.</a:t>
            </a:r>
          </a:p>
          <a:p>
            <a:endParaRPr lang="en-US" dirty="0"/>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23</a:t>
            </a:fld>
            <a:endParaRPr lang="en-US" dirty="0"/>
          </a:p>
        </p:txBody>
      </p:sp>
    </p:spTree>
    <p:extLst>
      <p:ext uri="{BB962C8B-B14F-4D97-AF65-F5344CB8AC3E}">
        <p14:creationId xmlns:p14="http://schemas.microsoft.com/office/powerpoint/2010/main" val="18120607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24</a:t>
            </a:fld>
            <a:endParaRPr lang="en-US" dirty="0"/>
          </a:p>
        </p:txBody>
      </p:sp>
    </p:spTree>
    <p:extLst>
      <p:ext uri="{BB962C8B-B14F-4D97-AF65-F5344CB8AC3E}">
        <p14:creationId xmlns:p14="http://schemas.microsoft.com/office/powerpoint/2010/main" val="3978062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3</a:t>
            </a:fld>
            <a:endParaRPr lang="en-US" dirty="0"/>
          </a:p>
        </p:txBody>
      </p:sp>
    </p:spTree>
    <p:extLst>
      <p:ext uri="{BB962C8B-B14F-4D97-AF65-F5344CB8AC3E}">
        <p14:creationId xmlns:p14="http://schemas.microsoft.com/office/powerpoint/2010/main" val="1573342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4</a:t>
            </a:fld>
            <a:endParaRPr lang="en-US" dirty="0"/>
          </a:p>
        </p:txBody>
      </p:sp>
    </p:spTree>
    <p:extLst>
      <p:ext uri="{BB962C8B-B14F-4D97-AF65-F5344CB8AC3E}">
        <p14:creationId xmlns:p14="http://schemas.microsoft.com/office/powerpoint/2010/main" val="1084520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5</a:t>
            </a:fld>
            <a:endParaRPr lang="en-US" dirty="0"/>
          </a:p>
        </p:txBody>
      </p:sp>
    </p:spTree>
    <p:extLst>
      <p:ext uri="{BB962C8B-B14F-4D97-AF65-F5344CB8AC3E}">
        <p14:creationId xmlns:p14="http://schemas.microsoft.com/office/powerpoint/2010/main" val="1604929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6</a:t>
            </a:fld>
            <a:endParaRPr lang="en-US" dirty="0"/>
          </a:p>
        </p:txBody>
      </p:sp>
    </p:spTree>
    <p:extLst>
      <p:ext uri="{BB962C8B-B14F-4D97-AF65-F5344CB8AC3E}">
        <p14:creationId xmlns:p14="http://schemas.microsoft.com/office/powerpoint/2010/main" val="3745738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7</a:t>
            </a:fld>
            <a:endParaRPr lang="en-US" dirty="0"/>
          </a:p>
        </p:txBody>
      </p:sp>
    </p:spTree>
    <p:extLst>
      <p:ext uri="{BB962C8B-B14F-4D97-AF65-F5344CB8AC3E}">
        <p14:creationId xmlns:p14="http://schemas.microsoft.com/office/powerpoint/2010/main" val="96686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t>Lincoln’s attitude was commendable enough in the middle of a civil war. </a:t>
            </a:r>
          </a:p>
          <a:p>
            <a:endParaRPr lang="en-US" dirty="0"/>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8</a:t>
            </a:fld>
            <a:endParaRPr lang="en-US" dirty="0"/>
          </a:p>
        </p:txBody>
      </p:sp>
    </p:spTree>
    <p:extLst>
      <p:ext uri="{BB962C8B-B14F-4D97-AF65-F5344CB8AC3E}">
        <p14:creationId xmlns:p14="http://schemas.microsoft.com/office/powerpoint/2010/main" val="2067451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B8408A-20B4-48B4-AF68-91D7CC991A48}" type="slidenum">
              <a:rPr lang="en-US" smtClean="0"/>
              <a:pPr>
                <a:defRPr/>
              </a:pPr>
              <a:t>9</a:t>
            </a:fld>
            <a:endParaRPr lang="en-US" dirty="0"/>
          </a:p>
        </p:txBody>
      </p:sp>
    </p:spTree>
    <p:extLst>
      <p:ext uri="{BB962C8B-B14F-4D97-AF65-F5344CB8AC3E}">
        <p14:creationId xmlns:p14="http://schemas.microsoft.com/office/powerpoint/2010/main" val="3632713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E656C633-382B-499E-BCFC-4B6FFD4F8C12}"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Copyright © 2017 Taylor &amp; Francis</a:t>
            </a:r>
          </a:p>
        </p:txBody>
      </p:sp>
      <p:sp>
        <p:nvSpPr>
          <p:cNvPr id="6" name="Date Placeholder 3"/>
          <p:cNvSpPr>
            <a:spLocks noGrp="1"/>
          </p:cNvSpPr>
          <p:nvPr>
            <p:ph type="dt" sz="half" idx="12"/>
          </p:nvPr>
        </p:nvSpPr>
        <p:spPr/>
        <p:txBody>
          <a:bodyPr/>
          <a:lstStyle>
            <a:lvl1pPr>
              <a:defRPr/>
            </a:lvl1pPr>
          </a:lstStyle>
          <a:p>
            <a:pPr>
              <a:defRPr/>
            </a:pPr>
            <a:fld id="{D4E48852-E166-448B-810D-1275B700209D}" type="datetime1">
              <a:rPr lang="en-US" smtClean="0"/>
              <a:t>12/12/2019</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7A84FED1-75A7-4F54-B689-1F943F179B15}"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Copyright © 2017 Taylor &amp; Francis</a:t>
            </a:r>
          </a:p>
        </p:txBody>
      </p:sp>
      <p:sp>
        <p:nvSpPr>
          <p:cNvPr id="6" name="Date Placeholder 3"/>
          <p:cNvSpPr>
            <a:spLocks noGrp="1"/>
          </p:cNvSpPr>
          <p:nvPr>
            <p:ph type="dt" sz="half" idx="12"/>
          </p:nvPr>
        </p:nvSpPr>
        <p:spPr/>
        <p:txBody>
          <a:bodyPr/>
          <a:lstStyle>
            <a:lvl1pPr>
              <a:defRPr/>
            </a:lvl1pPr>
          </a:lstStyle>
          <a:p>
            <a:pPr>
              <a:defRPr/>
            </a:pPr>
            <a:fld id="{3CB30E54-AF3C-45D0-AA3D-5A4D9BFE73A3}" type="datetime1">
              <a:rPr lang="en-US" smtClean="0"/>
              <a:t>12/12/2019</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20C5D10B-8D26-456C-AA75-CEFC8FF58B6D}"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Copyright © 2017 Taylor &amp; Francis</a:t>
            </a:r>
          </a:p>
        </p:txBody>
      </p:sp>
      <p:sp>
        <p:nvSpPr>
          <p:cNvPr id="6" name="Date Placeholder 3"/>
          <p:cNvSpPr>
            <a:spLocks noGrp="1"/>
          </p:cNvSpPr>
          <p:nvPr>
            <p:ph type="dt" sz="half" idx="12"/>
          </p:nvPr>
        </p:nvSpPr>
        <p:spPr/>
        <p:txBody>
          <a:bodyPr/>
          <a:lstStyle>
            <a:lvl1pPr>
              <a:defRPr/>
            </a:lvl1pPr>
          </a:lstStyle>
          <a:p>
            <a:pPr>
              <a:defRPr/>
            </a:pPr>
            <a:fld id="{F36C3330-E975-4546-933C-C95AA0739FF0}" type="datetime1">
              <a:rPr lang="en-US" smtClean="0"/>
              <a:t>12/12/2019</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96DFF08F-DC6B-4601-B491-B0F83F6DD2DA}" type="datetimeFigureOut">
              <a:rPr lang="en-US" smtClean="0">
                <a:solidFill>
                  <a:prstClr val="black">
                    <a:tint val="75000"/>
                  </a:prstClr>
                </a:solidFill>
              </a:rPr>
              <a:pPr/>
              <a:t>12/12/2019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5A3C905-30EB-4CCE-B410-783EC2AFB49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3434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E28D29-1ECB-41DF-951B-2A23F95AD026}" type="datetimeFigureOut">
              <a:rPr lang="en-US" smtClean="0">
                <a:solidFill>
                  <a:prstClr val="black">
                    <a:tint val="75000"/>
                  </a:prstClr>
                </a:solidFill>
              </a:rPr>
              <a:pPr/>
              <a:t>12/12/2019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19287EC-91A9-4A65-A784-F1C2516622B1}"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40089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solidFill>
                  <a:prstClr val="black">
                    <a:tint val="75000"/>
                  </a:prstClr>
                </a:solidFill>
              </a:rPr>
              <a:pPr/>
              <a:t>12/12/2019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AB0AAFA-5E40-40AA-B50A-2D1F4B6D27D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141234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DFF08F-DC6B-4601-B491-B0F83F6DD2DA}" type="datetimeFigureOut">
              <a:rPr lang="en-US" smtClean="0">
                <a:solidFill>
                  <a:prstClr val="black">
                    <a:tint val="75000"/>
                  </a:prstClr>
                </a:solidFill>
              </a:rPr>
              <a:pPr/>
              <a:t>12/12/2019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D78081DB-61E5-49EB-A392-8FACC6D385F5}"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754171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DFF08F-DC6B-4601-B491-B0F83F6DD2DA}" type="datetimeFigureOut">
              <a:rPr lang="en-US" smtClean="0">
                <a:solidFill>
                  <a:prstClr val="black">
                    <a:tint val="75000"/>
                  </a:prstClr>
                </a:solidFill>
              </a:rPr>
              <a:pPr/>
              <a:t>12/12/2019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FC5453CB-BC83-4AB1-96A1-23120A5D5D58}"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840347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DFF08F-DC6B-4601-B491-B0F83F6DD2DA}" type="datetimeFigureOut">
              <a:rPr lang="en-US" smtClean="0">
                <a:solidFill>
                  <a:prstClr val="black">
                    <a:tint val="75000"/>
                  </a:prstClr>
                </a:solidFill>
              </a:rPr>
              <a:pPr/>
              <a:t>12/12/2019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BEE75C1A-7F3A-479C-BEFA-DBE7C0F9BED9}"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652096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solidFill>
                  <a:prstClr val="black">
                    <a:tint val="75000"/>
                  </a:prstClr>
                </a:solidFill>
              </a:rPr>
              <a:pPr/>
              <a:t>12/12/2019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66C21D02-0324-4A4F-AED7-9247C82406F0}"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44094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solidFill>
                  <a:prstClr val="black">
                    <a:tint val="75000"/>
                  </a:prstClr>
                </a:solidFill>
              </a:rPr>
              <a:pPr/>
              <a:t>12/12/2019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B225E01-D2E8-4AD9-AF8E-21896F64BF14}"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71890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C3060D1D-A1DC-4EBB-B22C-5F908BBA5DDB}"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Copyright © 2017 Taylor &amp; Francis</a:t>
            </a:r>
          </a:p>
        </p:txBody>
      </p:sp>
      <p:sp>
        <p:nvSpPr>
          <p:cNvPr id="6" name="Date Placeholder 3"/>
          <p:cNvSpPr>
            <a:spLocks noGrp="1"/>
          </p:cNvSpPr>
          <p:nvPr>
            <p:ph type="dt" sz="half" idx="12"/>
          </p:nvPr>
        </p:nvSpPr>
        <p:spPr/>
        <p:txBody>
          <a:bodyPr/>
          <a:lstStyle>
            <a:lvl1pPr>
              <a:defRPr/>
            </a:lvl1pPr>
          </a:lstStyle>
          <a:p>
            <a:pPr>
              <a:defRPr/>
            </a:pPr>
            <a:fld id="{F63B296F-6336-4280-85A4-7A82F1A6A506}" type="datetime1">
              <a:rPr lang="en-US" smtClean="0"/>
              <a:t>12/12/2019</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solidFill>
                  <a:prstClr val="black">
                    <a:tint val="75000"/>
                  </a:prstClr>
                </a:solidFill>
              </a:rPr>
              <a:pPr/>
              <a:t>12/12/2019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87532F5-1C34-49F2-9D27-B8AFD2398555}"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279414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smtClean="0">
                <a:solidFill>
                  <a:prstClr val="black">
                    <a:tint val="75000"/>
                  </a:prstClr>
                </a:solidFill>
              </a:rPr>
              <a:pPr/>
              <a:t>12/12/2019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AC9496A5-0C2D-4EC2-8F84-BFABC4EF0BAF}"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7380367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smtClean="0">
                <a:solidFill>
                  <a:prstClr val="black">
                    <a:tint val="75000"/>
                  </a:prstClr>
                </a:solidFill>
              </a:rPr>
              <a:pPr/>
              <a:t>12/12/2019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1789C5C-0B55-4DDB-A008-3195E8309940}"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8526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C0B90203-F9D0-4489-BA8C-141C67B38CBF}"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Copyright © 2017 Taylor &amp; Francis</a:t>
            </a:r>
          </a:p>
        </p:txBody>
      </p:sp>
      <p:sp>
        <p:nvSpPr>
          <p:cNvPr id="6" name="Date Placeholder 3"/>
          <p:cNvSpPr>
            <a:spLocks noGrp="1"/>
          </p:cNvSpPr>
          <p:nvPr>
            <p:ph type="dt" sz="half" idx="12"/>
          </p:nvPr>
        </p:nvSpPr>
        <p:spPr/>
        <p:txBody>
          <a:bodyPr/>
          <a:lstStyle>
            <a:lvl1pPr>
              <a:defRPr/>
            </a:lvl1pPr>
          </a:lstStyle>
          <a:p>
            <a:pPr>
              <a:defRPr/>
            </a:pPr>
            <a:fld id="{0DF667CB-0974-49AB-B4D8-4990423EFE44}" type="datetime1">
              <a:rPr lang="en-US" smtClean="0"/>
              <a:t>12/12/2019</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5E9FB5DA-3C0F-45F0-B2CB-AEB2AD066AE7}"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Copyright © 2017 Taylor &amp; Francis</a:t>
            </a:r>
          </a:p>
        </p:txBody>
      </p:sp>
      <p:sp>
        <p:nvSpPr>
          <p:cNvPr id="7" name="Date Placeholder 3"/>
          <p:cNvSpPr>
            <a:spLocks noGrp="1"/>
          </p:cNvSpPr>
          <p:nvPr>
            <p:ph type="dt" sz="half" idx="12"/>
          </p:nvPr>
        </p:nvSpPr>
        <p:spPr/>
        <p:txBody>
          <a:bodyPr/>
          <a:lstStyle>
            <a:lvl1pPr>
              <a:defRPr/>
            </a:lvl1pPr>
          </a:lstStyle>
          <a:p>
            <a:pPr>
              <a:defRPr/>
            </a:pPr>
            <a:fld id="{B59180BA-EDF0-466D-A327-E0D28F0DF74F}" type="datetime1">
              <a:rPr lang="en-US" smtClean="0"/>
              <a:t>12/12/2019</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288263D2-C02A-4B65-A315-26C2475CA6D1}" type="slidenum">
              <a:rPr lang="en-US"/>
              <a:pPr>
                <a:defRPr/>
              </a:pPr>
              <a:t>‹#›</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Copyright © 2017 Taylor &amp; Francis</a:t>
            </a:r>
          </a:p>
        </p:txBody>
      </p:sp>
      <p:sp>
        <p:nvSpPr>
          <p:cNvPr id="9" name="Date Placeholder 3"/>
          <p:cNvSpPr>
            <a:spLocks noGrp="1"/>
          </p:cNvSpPr>
          <p:nvPr>
            <p:ph type="dt" sz="half" idx="12"/>
          </p:nvPr>
        </p:nvSpPr>
        <p:spPr/>
        <p:txBody>
          <a:bodyPr/>
          <a:lstStyle>
            <a:lvl1pPr>
              <a:defRPr/>
            </a:lvl1pPr>
          </a:lstStyle>
          <a:p>
            <a:pPr>
              <a:defRPr/>
            </a:pPr>
            <a:fld id="{2DBD02A9-DAED-4A02-926F-1D1C8C930540}" type="datetime1">
              <a:rPr lang="en-US" smtClean="0"/>
              <a:t>12/12/2019</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E9C30C3F-F149-4040-A79A-1A2A82907CB0}"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Copyright © 2017 Taylor &amp; Francis</a:t>
            </a:r>
          </a:p>
        </p:txBody>
      </p:sp>
      <p:sp>
        <p:nvSpPr>
          <p:cNvPr id="5" name="Date Placeholder 3"/>
          <p:cNvSpPr>
            <a:spLocks noGrp="1"/>
          </p:cNvSpPr>
          <p:nvPr>
            <p:ph type="dt" sz="half" idx="12"/>
          </p:nvPr>
        </p:nvSpPr>
        <p:spPr/>
        <p:txBody>
          <a:bodyPr/>
          <a:lstStyle>
            <a:lvl1pPr>
              <a:defRPr/>
            </a:lvl1pPr>
          </a:lstStyle>
          <a:p>
            <a:pPr>
              <a:defRPr/>
            </a:pPr>
            <a:fld id="{7FC933DF-EEBB-4E56-B767-3B18AA62D009}" type="datetime1">
              <a:rPr lang="en-US" smtClean="0"/>
              <a:t>12/12/2019</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3DC6844A-EDB9-490E-9C24-8B63E0AA888A}" type="slidenum">
              <a:rPr lang="en-US"/>
              <a:pPr>
                <a:defRPr/>
              </a:pPr>
              <a:t>‹#›</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Copyright © 2017 Taylor &amp; Francis</a:t>
            </a:r>
          </a:p>
        </p:txBody>
      </p:sp>
      <p:sp>
        <p:nvSpPr>
          <p:cNvPr id="4" name="Date Placeholder 3"/>
          <p:cNvSpPr>
            <a:spLocks noGrp="1"/>
          </p:cNvSpPr>
          <p:nvPr>
            <p:ph type="dt" sz="half" idx="12"/>
          </p:nvPr>
        </p:nvSpPr>
        <p:spPr/>
        <p:txBody>
          <a:bodyPr/>
          <a:lstStyle>
            <a:lvl1pPr>
              <a:defRPr/>
            </a:lvl1pPr>
          </a:lstStyle>
          <a:p>
            <a:pPr>
              <a:defRPr/>
            </a:pPr>
            <a:fld id="{6CB741FA-9D12-4C5A-AA8F-8433EA4C777C}" type="datetime1">
              <a:rPr lang="en-US" smtClean="0"/>
              <a:t>12/12/2019</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8337E9DB-0437-40CF-9A69-6FDFAB98E9F1}" type="slidenum">
              <a:rPr lang="en-US"/>
              <a:pPr>
                <a:defRPr/>
              </a:pPr>
              <a:t>‹#›</a:t>
            </a:fld>
            <a:endParaRPr lang="en-US" dirty="0"/>
          </a:p>
        </p:txBody>
      </p:sp>
      <p:sp>
        <p:nvSpPr>
          <p:cNvPr id="6" name="Footer Placeholder 4"/>
          <p:cNvSpPr>
            <a:spLocks noGrp="1"/>
          </p:cNvSpPr>
          <p:nvPr>
            <p:ph type="ftr" sz="quarter" idx="15"/>
          </p:nvPr>
        </p:nvSpPr>
        <p:spPr/>
        <p:txBody>
          <a:bodyPr/>
          <a:lstStyle>
            <a:lvl1pPr>
              <a:defRPr/>
            </a:lvl1pPr>
          </a:lstStyle>
          <a:p>
            <a:pPr>
              <a:defRPr/>
            </a:pPr>
            <a:r>
              <a:rPr lang="en-US"/>
              <a:t>Copyright © 2017 Taylor &amp; Francis</a:t>
            </a:r>
          </a:p>
        </p:txBody>
      </p:sp>
      <p:sp>
        <p:nvSpPr>
          <p:cNvPr id="7" name="Date Placeholder 3"/>
          <p:cNvSpPr>
            <a:spLocks noGrp="1"/>
          </p:cNvSpPr>
          <p:nvPr>
            <p:ph type="dt" sz="half" idx="16"/>
          </p:nvPr>
        </p:nvSpPr>
        <p:spPr/>
        <p:txBody>
          <a:bodyPr/>
          <a:lstStyle>
            <a:lvl1pPr>
              <a:defRPr/>
            </a:lvl1pPr>
          </a:lstStyle>
          <a:p>
            <a:pPr>
              <a:defRPr/>
            </a:pPr>
            <a:fld id="{42360985-1AED-4D46-9DC8-8B6A0F395BC1}" type="datetime1">
              <a:rPr lang="en-US" smtClean="0"/>
              <a:t>12/12/2019</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C32DF254-B077-40EE-AA19-8FC8A5DDACF6}"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Copyright © 2017 Taylor &amp; Francis</a:t>
            </a:r>
          </a:p>
        </p:txBody>
      </p:sp>
      <p:sp>
        <p:nvSpPr>
          <p:cNvPr id="7" name="Date Placeholder 3"/>
          <p:cNvSpPr>
            <a:spLocks noGrp="1"/>
          </p:cNvSpPr>
          <p:nvPr>
            <p:ph type="dt" sz="half" idx="12"/>
          </p:nvPr>
        </p:nvSpPr>
        <p:spPr/>
        <p:txBody>
          <a:bodyPr/>
          <a:lstStyle>
            <a:lvl1pPr>
              <a:defRPr/>
            </a:lvl1pPr>
          </a:lstStyle>
          <a:p>
            <a:pPr>
              <a:defRPr/>
            </a:pPr>
            <a:fld id="{F1F1C0AF-309E-43C0-9E9B-46F992A6A0D6}" type="datetime1">
              <a:rPr lang="en-US" smtClean="0"/>
              <a:t>12/12/2019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smtClean="0">
                <a:solidFill>
                  <a:srgbClr val="FFFFFF"/>
                </a:solidFill>
                <a:latin typeface="+mn-lt"/>
                <a:cs typeface="+mn-cs"/>
              </a:defRPr>
            </a:lvl1pPr>
          </a:lstStyle>
          <a:p>
            <a:pPr>
              <a:defRPr/>
            </a:pPr>
            <a:fld id="{692706E7-0AC7-4E48-B573-B6442847F1FB}" type="slidenum">
              <a:rPr lang="en-US"/>
              <a:pPr>
                <a:defRPr/>
              </a:pPr>
              <a:t>‹#›</a:t>
            </a:fld>
            <a:endParaRPr lang="en-US"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dirty="0">
                <a:solidFill>
                  <a:schemeClr val="bg2"/>
                </a:solidFill>
                <a:latin typeface="+mn-lt"/>
                <a:cs typeface="+mn-cs"/>
              </a:defRPr>
            </a:lvl1pPr>
          </a:lstStyle>
          <a:p>
            <a:pPr>
              <a:defRPr/>
            </a:pPr>
            <a:r>
              <a:rPr lang="en-US"/>
              <a:t>Copyright © 2017 Taylor &amp; Francis</a:t>
            </a: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cs typeface="+mn-cs"/>
              </a:defRPr>
            </a:lvl1pPr>
          </a:lstStyle>
          <a:p>
            <a:pPr>
              <a:defRPr/>
            </a:pPr>
            <a:fld id="{CC071D01-2C67-4F3A-8F41-5470D3BE5073}" type="datetime1">
              <a:rPr lang="en-US" smtClean="0"/>
              <a:t>12/12/2019</a:t>
            </a:fld>
            <a:endParaRPr lang="en-US" dirty="0"/>
          </a:p>
        </p:txBody>
      </p:sp>
      <p:sp>
        <p:nvSpPr>
          <p:cNvPr id="1033" name="Text Box 9"/>
          <p:cNvSpPr txBox="1">
            <a:spLocks noChangeArrowheads="1"/>
          </p:cNvSpPr>
          <p:nvPr userDrawn="1"/>
        </p:nvSpPr>
        <p:spPr bwMode="auto">
          <a:xfrm>
            <a:off x="2057400" y="6477000"/>
            <a:ext cx="4572000" cy="244475"/>
          </a:xfrm>
          <a:prstGeom prst="rect">
            <a:avLst/>
          </a:prstGeom>
          <a:noFill/>
          <a:ln w="9525">
            <a:noFill/>
            <a:miter lim="800000"/>
            <a:headEnd/>
            <a:tailEnd/>
          </a:ln>
          <a:effectLst/>
        </p:spPr>
        <p:txBody>
          <a:bodyPr>
            <a:spAutoFit/>
          </a:bodyPr>
          <a:lstStyle/>
          <a:p>
            <a:pPr>
              <a:spcBef>
                <a:spcPct val="50000"/>
              </a:spcBef>
            </a:pPr>
            <a:r>
              <a:rPr lang="en-US" sz="1000" b="1"/>
              <a:t>Copyright © 2013 Pearson Education, Inc.  All Rights Reserved.</a:t>
            </a:r>
          </a:p>
        </p:txBody>
      </p:sp>
    </p:spTree>
  </p:cSld>
  <p:clrMap bg1="lt1" tx1="dk1" bg2="lt2" tx2="dk2" accent1="accent1" accent2="accent2" accent3="accent3" accent4="accent4" accent5="accent5" accent6="accent6" hlink="hlink" folHlink="folHlink"/>
  <p:sldLayoutIdLst>
    <p:sldLayoutId id="2147483707" r:id="rId1"/>
    <p:sldLayoutId id="2147483706" r:id="rId2"/>
    <p:sldLayoutId id="2147483705" r:id="rId3"/>
    <p:sldLayoutId id="2147483704" r:id="rId4"/>
    <p:sldLayoutId id="2147483703" r:id="rId5"/>
    <p:sldLayoutId id="2147483702" r:id="rId6"/>
    <p:sldLayoutId id="2147483701" r:id="rId7"/>
    <p:sldLayoutId id="2147483700" r:id="rId8"/>
    <p:sldLayoutId id="2147483699" r:id="rId9"/>
    <p:sldLayoutId id="2147483698" r:id="rId10"/>
    <p:sldLayoutId id="2147483697" r:id="rId11"/>
  </p:sldLayoutIdLst>
  <p:hf sldNum="0" hdr="0" dt="0"/>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6DFF08F-DC6B-4601-B491-B0F83F6DD2DA}" type="datetimeFigureOut">
              <a:rPr lang="en-US" smtClean="0">
                <a:solidFill>
                  <a:prstClr val="black">
                    <a:tint val="75000"/>
                  </a:prstClr>
                </a:solidFill>
              </a:rPr>
              <a:pPr/>
              <a:t>12/12/2019</a:t>
            </a:fld>
            <a:endParaRPr lang="en-US" dirty="0">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F3EA20C-2435-4EDD-9953-5DBA0F8B3912}" type="slidenum">
              <a:rPr lang="en-US" smtClean="0">
                <a:solidFill>
                  <a:prstClr val="black">
                    <a:tint val="75000"/>
                  </a:prstClr>
                </a:solidFill>
              </a:rPr>
              <a:pPr>
                <a:defRPr/>
              </a:pPr>
              <a:t>‹#›</a:t>
            </a:fld>
            <a:endParaRPr lang="en-US" dirty="0">
              <a:solidFill>
                <a:prstClr val="black">
                  <a:tint val="75000"/>
                </a:prstClr>
              </a:solidFill>
            </a:endParaRPr>
          </a:p>
        </p:txBody>
      </p:sp>
      <p:sp>
        <p:nvSpPr>
          <p:cNvPr id="7" name="Text Box 9"/>
          <p:cNvSpPr txBox="1">
            <a:spLocks noChangeArrowheads="1"/>
          </p:cNvSpPr>
          <p:nvPr userDrawn="1"/>
        </p:nvSpPr>
        <p:spPr bwMode="auto">
          <a:xfrm>
            <a:off x="1447800" y="6477000"/>
            <a:ext cx="6324600" cy="244475"/>
          </a:xfrm>
          <a:prstGeom prst="rect">
            <a:avLst/>
          </a:prstGeom>
          <a:noFill/>
          <a:ln w="9525">
            <a:noFill/>
            <a:miter lim="800000"/>
            <a:headEnd/>
            <a:tailEnd/>
          </a:ln>
          <a:effectLst/>
        </p:spPr>
        <p:txBody>
          <a:bodyPr>
            <a:spAutoFit/>
          </a:bodyPr>
          <a:lstStyle/>
          <a:p>
            <a:pPr algn="ctr">
              <a:spcBef>
                <a:spcPct val="50000"/>
              </a:spcBef>
            </a:pPr>
            <a:r>
              <a:rPr lang="en-US" sz="1000" b="1">
                <a:solidFill>
                  <a:prstClr val="black"/>
                </a:solidFill>
              </a:rPr>
              <a:t>Copyright © 2013 Pearson Education, Inc.  All Rights Reserved.</a:t>
            </a:r>
          </a:p>
        </p:txBody>
      </p:sp>
    </p:spTree>
    <p:extLst>
      <p:ext uri="{BB962C8B-B14F-4D97-AF65-F5344CB8AC3E}">
        <p14:creationId xmlns:p14="http://schemas.microsoft.com/office/powerpoint/2010/main" val="383338029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pbs.org/wgbh/pages/frontline/teach/vaccin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879736" y="207029"/>
            <a:ext cx="3578722" cy="5416868"/>
          </a:xfrm>
          <a:prstGeom prst="rect">
            <a:avLst/>
          </a:prstGeom>
          <a:solidFill>
            <a:srgbClr val="CAE4F5"/>
          </a:solidFill>
          <a:scene3d>
            <a:camera prst="orthographicFront"/>
            <a:lightRig rig="threePt" dir="t"/>
          </a:scene3d>
          <a:sp3d>
            <a:bevelT w="152400" h="50800" prst="softRound"/>
          </a:sp3d>
        </p:spPr>
        <p:txBody>
          <a:bodyPr>
            <a:spAutoFit/>
          </a:bodyPr>
          <a:lstStyle/>
          <a:p>
            <a:pPr fontAlgn="auto">
              <a:spcBef>
                <a:spcPts val="0"/>
              </a:spcBef>
              <a:spcAft>
                <a:spcPts val="0"/>
              </a:spcAft>
              <a:defRPr/>
            </a:pPr>
            <a:r>
              <a:rPr lang="en-US" sz="2000" b="1" dirty="0">
                <a:solidFill>
                  <a:prstClr val="black"/>
                </a:solidFill>
                <a:latin typeface="Calibri" panose="020F0502020204030204"/>
              </a:rPr>
              <a:t>CHAPTER 2</a:t>
            </a:r>
          </a:p>
          <a:p>
            <a:pPr fontAlgn="auto">
              <a:spcBef>
                <a:spcPts val="0"/>
              </a:spcBef>
              <a:spcAft>
                <a:spcPts val="0"/>
              </a:spcAft>
              <a:defRPr/>
            </a:pPr>
            <a:endParaRPr lang="en-US" sz="1000" dirty="0">
              <a:ln w="18415" cmpd="sng">
                <a:solidFill>
                  <a:srgbClr val="FFFFFF"/>
                </a:solidFill>
                <a:prstDash val="solid"/>
              </a:ln>
              <a:effectLst>
                <a:outerShdw blurRad="63500" dir="3600000" algn="tl" rotWithShape="0">
                  <a:srgbClr val="000000">
                    <a:alpha val="70000"/>
                  </a:srgbClr>
                </a:outerShdw>
              </a:effectLst>
              <a:latin typeface="Impact" pitchFamily="34" charset="0"/>
            </a:endParaRPr>
          </a:p>
          <a:p>
            <a:pPr fontAlgn="auto">
              <a:spcBef>
                <a:spcPts val="0"/>
              </a:spcBef>
              <a:spcAft>
                <a:spcPts val="0"/>
              </a:spcAft>
              <a:defRPr/>
            </a:pPr>
            <a:r>
              <a:rPr lang="en-US" sz="3600" dirty="0">
                <a:ln w="18415" cmpd="sng">
                  <a:solidFill>
                    <a:srgbClr val="FFFFFF"/>
                  </a:solidFill>
                  <a:prstDash val="solid"/>
                </a:ln>
                <a:effectLst>
                  <a:outerShdw blurRad="63500" dir="3600000" algn="tl" rotWithShape="0">
                    <a:srgbClr val="000000">
                      <a:alpha val="70000"/>
                    </a:srgbClr>
                  </a:outerShdw>
                </a:effectLst>
                <a:latin typeface="Impact" pitchFamily="34" charset="0"/>
              </a:rPr>
              <a:t>THE POLITICAL and CULTURAL ENVIRONMENT OF PUBIC POLICY </a:t>
            </a:r>
            <a:br>
              <a:rPr lang="en-US" sz="3600" dirty="0">
                <a:ln w="18415" cmpd="sng">
                  <a:solidFill>
                    <a:srgbClr val="FFFFFF"/>
                  </a:solidFill>
                  <a:prstDash val="solid"/>
                </a:ln>
                <a:effectLst>
                  <a:outerShdw blurRad="63500" dir="3600000" algn="tl" rotWithShape="0">
                    <a:srgbClr val="000000">
                      <a:alpha val="70000"/>
                    </a:srgbClr>
                  </a:outerShdw>
                </a:effectLst>
                <a:latin typeface="Impact" pitchFamily="34" charset="0"/>
              </a:rPr>
            </a:br>
            <a:r>
              <a:rPr lang="en-US" sz="3600" dirty="0">
                <a:ln w="18415" cmpd="sng">
                  <a:solidFill>
                    <a:srgbClr val="FFFFFF"/>
                  </a:solidFill>
                  <a:prstDash val="solid"/>
                </a:ln>
                <a:effectLst>
                  <a:outerShdw blurRad="63500" dir="3600000" algn="tl" rotWithShape="0">
                    <a:srgbClr val="000000">
                      <a:alpha val="70000"/>
                    </a:srgbClr>
                  </a:outerShdw>
                </a:effectLst>
                <a:latin typeface="Impact" pitchFamily="34" charset="0"/>
              </a:rPr>
              <a:t>and its ADMINISTRATION</a:t>
            </a:r>
          </a:p>
          <a:p>
            <a:pPr fontAlgn="auto">
              <a:spcBef>
                <a:spcPts val="0"/>
              </a:spcBef>
              <a:spcAft>
                <a:spcPts val="0"/>
              </a:spcAft>
              <a:defRPr/>
            </a:pPr>
            <a:endParaRPr lang="en-US" sz="2000" b="1" dirty="0">
              <a:solidFill>
                <a:prstClr val="black"/>
              </a:solidFill>
              <a:latin typeface="Calibri" panose="020F0502020204030204"/>
            </a:endParaRPr>
          </a:p>
          <a:p>
            <a:pPr fontAlgn="auto">
              <a:spcBef>
                <a:spcPts val="0"/>
              </a:spcBef>
              <a:spcAft>
                <a:spcPts val="0"/>
              </a:spcAft>
              <a:defRPr/>
            </a:pPr>
            <a:endParaRPr lang="en-US" sz="2000" b="1" dirty="0">
              <a:solidFill>
                <a:prstClr val="black"/>
              </a:solidFill>
              <a:latin typeface="Calibri" panose="020F0502020204030204"/>
            </a:endParaRPr>
          </a:p>
          <a:p>
            <a:pPr fontAlgn="auto">
              <a:spcBef>
                <a:spcPts val="0"/>
              </a:spcBef>
              <a:spcAft>
                <a:spcPts val="0"/>
              </a:spcAft>
              <a:defRPr/>
            </a:pPr>
            <a:endParaRPr lang="en-US" sz="2000" b="1" dirty="0">
              <a:solidFill>
                <a:prstClr val="black"/>
              </a:solidFill>
              <a:latin typeface="Calibri" panose="020F0502020204030204"/>
            </a:endParaRPr>
          </a:p>
          <a:p>
            <a:pPr fontAlgn="auto">
              <a:spcBef>
                <a:spcPts val="0"/>
              </a:spcBef>
              <a:spcAft>
                <a:spcPts val="0"/>
              </a:spcAft>
              <a:defRPr/>
            </a:pPr>
            <a:endParaRPr lang="en-US" sz="2000" b="1" dirty="0">
              <a:solidFill>
                <a:prstClr val="black"/>
              </a:solidFill>
              <a:latin typeface="Calibri" panose="020F0502020204030204"/>
            </a:endParaRPr>
          </a:p>
          <a:p>
            <a:pPr fontAlgn="auto">
              <a:spcBef>
                <a:spcPts val="0"/>
              </a:spcBef>
              <a:spcAft>
                <a:spcPts val="0"/>
              </a:spcAft>
              <a:defRPr/>
            </a:pPr>
            <a:endParaRPr lang="en-US" sz="2000" b="1" dirty="0">
              <a:solidFill>
                <a:prstClr val="black"/>
              </a:solidFill>
              <a:latin typeface="Calibri" panose="020F0502020204030204"/>
            </a:endParaRPr>
          </a:p>
        </p:txBody>
      </p:sp>
      <p:pic>
        <p:nvPicPr>
          <p:cNvPr id="1027" name="Picture 3" descr="cid:image009.png@01D1C873.47048D9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4727336" cy="5775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451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8A8AA"/>
          </a:solidFill>
        </p:spPr>
        <p:txBody>
          <a:bodyPr/>
          <a:lstStyle/>
          <a:p>
            <a:pPr algn="ctr" fontAlgn="auto">
              <a:spcAft>
                <a:spcPts val="0"/>
              </a:spcAft>
              <a:defRPr/>
            </a:pPr>
            <a:r>
              <a:rPr lang="en-US" sz="3200" dirty="0">
                <a:solidFill>
                  <a:schemeClr val="tx1"/>
                </a:solidFill>
              </a:rPr>
              <a:t>The Policymaking  Process</a:t>
            </a:r>
          </a:p>
        </p:txBody>
      </p:sp>
      <p:sp>
        <p:nvSpPr>
          <p:cNvPr id="3" name="Content Placeholder 2"/>
          <p:cNvSpPr>
            <a:spLocks noGrp="1"/>
          </p:cNvSpPr>
          <p:nvPr>
            <p:ph idx="1"/>
          </p:nvPr>
        </p:nvSpPr>
        <p:spPr>
          <a:xfrm>
            <a:off x="457200" y="1524000"/>
            <a:ext cx="7620000" cy="4800600"/>
          </a:xfrm>
          <a:solidFill>
            <a:srgbClr val="C1E1F6"/>
          </a:solidFill>
          <a:ln>
            <a:solidFill>
              <a:srgbClr val="B87F18"/>
            </a:solidFill>
          </a:ln>
        </p:spPr>
        <p:txBody>
          <a:bodyPr rtlCol="0">
            <a:normAutofit/>
          </a:bodyPr>
          <a:lstStyle/>
          <a:p>
            <a:pPr marL="114300" indent="0" fontAlgn="auto">
              <a:spcAft>
                <a:spcPts val="0"/>
              </a:spcAft>
              <a:buFont typeface="Arial" pitchFamily="34" charset="0"/>
              <a:buNone/>
              <a:defRPr/>
            </a:pPr>
            <a:r>
              <a:rPr lang="en-US" dirty="0"/>
              <a:t>The Policymaking process consists of a complex, multi-stage set of five actions:</a:t>
            </a:r>
          </a:p>
          <a:p>
            <a:pPr marL="114300" indent="0" fontAlgn="auto">
              <a:spcAft>
                <a:spcPts val="0"/>
              </a:spcAft>
              <a:buFont typeface="Arial" pitchFamily="34" charset="0"/>
              <a:buNone/>
              <a:defRPr/>
            </a:pPr>
            <a:endParaRPr lang="en-US" dirty="0"/>
          </a:p>
        </p:txBody>
      </p:sp>
      <p:graphicFrame>
        <p:nvGraphicFramePr>
          <p:cNvPr id="4" name="Diagram 3"/>
          <p:cNvGraphicFramePr/>
          <p:nvPr>
            <p:extLst>
              <p:ext uri="{D42A27DB-BD31-4B8C-83A1-F6EECF244321}">
                <p14:modId xmlns:p14="http://schemas.microsoft.com/office/powerpoint/2010/main" val="4228966789"/>
              </p:ext>
            </p:extLst>
          </p:nvPr>
        </p:nvGraphicFramePr>
        <p:xfrm>
          <a:off x="1524000" y="2362200"/>
          <a:ext cx="6096000"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8A8AA"/>
          </a:solidFill>
        </p:spPr>
        <p:txBody>
          <a:bodyPr/>
          <a:lstStyle/>
          <a:p>
            <a:pPr algn="ctr" fontAlgn="auto">
              <a:spcAft>
                <a:spcPts val="0"/>
              </a:spcAft>
              <a:defRPr/>
            </a:pPr>
            <a:r>
              <a:rPr lang="en-US" sz="3200" dirty="0">
                <a:solidFill>
                  <a:schemeClr val="tx1"/>
                </a:solidFill>
              </a:rPr>
              <a:t>Agenda Setting Process</a:t>
            </a:r>
          </a:p>
        </p:txBody>
      </p:sp>
      <p:sp>
        <p:nvSpPr>
          <p:cNvPr id="3" name="Content Placeholder 2"/>
          <p:cNvSpPr>
            <a:spLocks noGrp="1"/>
          </p:cNvSpPr>
          <p:nvPr>
            <p:ph idx="1"/>
          </p:nvPr>
        </p:nvSpPr>
        <p:spPr>
          <a:solidFill>
            <a:srgbClr val="C1E1F6"/>
          </a:solidFill>
          <a:ln>
            <a:solidFill>
              <a:srgbClr val="B87F18"/>
            </a:solidFill>
          </a:ln>
        </p:spPr>
        <p:txBody>
          <a:bodyPr rtlCol="0">
            <a:normAutofit/>
          </a:bodyPr>
          <a:lstStyle/>
          <a:p>
            <a:pPr marL="114300" indent="0">
              <a:buNone/>
            </a:pPr>
            <a:r>
              <a:rPr lang="en-US" sz="2400" dirty="0"/>
              <a:t>Down’s Cycle</a:t>
            </a:r>
            <a:endParaRPr lang="en-US" dirty="0"/>
          </a:p>
          <a:p>
            <a:r>
              <a:rPr lang="en-US" dirty="0"/>
              <a:t>Agenda setting is the process by which ideas or issues bubble up through the various political channels to wind up for consideration by a political institution such as a legislature or court. </a:t>
            </a:r>
          </a:p>
          <a:p>
            <a:endParaRPr lang="en-US" dirty="0"/>
          </a:p>
          <a:p>
            <a:endParaRPr lang="en-US" dirty="0"/>
          </a:p>
        </p:txBody>
      </p:sp>
    </p:spTree>
    <p:extLst>
      <p:ext uri="{BB962C8B-B14F-4D97-AF65-F5344CB8AC3E}">
        <p14:creationId xmlns:p14="http://schemas.microsoft.com/office/powerpoint/2010/main" val="2440586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8A8AA"/>
          </a:solidFill>
        </p:spPr>
        <p:txBody>
          <a:bodyPr/>
          <a:lstStyle/>
          <a:p>
            <a:pPr algn="ctr" fontAlgn="auto">
              <a:spcAft>
                <a:spcPts val="0"/>
              </a:spcAft>
              <a:defRPr/>
            </a:pPr>
            <a:r>
              <a:rPr lang="en-US" sz="3200" dirty="0">
                <a:solidFill>
                  <a:schemeClr val="tx1"/>
                </a:solidFill>
              </a:rPr>
              <a:t> Agenda Setting—Down’s Issue-Attention Cycle</a:t>
            </a:r>
          </a:p>
        </p:txBody>
      </p:sp>
      <p:sp>
        <p:nvSpPr>
          <p:cNvPr id="3" name="Content Placeholder 2"/>
          <p:cNvSpPr>
            <a:spLocks noGrp="1"/>
          </p:cNvSpPr>
          <p:nvPr>
            <p:ph idx="1"/>
          </p:nvPr>
        </p:nvSpPr>
        <p:spPr>
          <a:xfrm>
            <a:off x="457200" y="1524000"/>
            <a:ext cx="7620000" cy="4800600"/>
          </a:xfrm>
          <a:solidFill>
            <a:srgbClr val="C1E1F6"/>
          </a:solidFill>
          <a:ln>
            <a:solidFill>
              <a:srgbClr val="B87F18"/>
            </a:solidFill>
          </a:ln>
        </p:spPr>
        <p:txBody>
          <a:bodyPr rtlCol="0">
            <a:normAutofit/>
          </a:bodyPr>
          <a:lstStyle/>
          <a:p>
            <a:pPr marL="114300" indent="0" fontAlgn="auto">
              <a:spcAft>
                <a:spcPts val="0"/>
              </a:spcAft>
              <a:buFont typeface="Arial" pitchFamily="34" charset="0"/>
              <a:buNone/>
              <a:defRPr/>
            </a:pPr>
            <a:r>
              <a:rPr lang="en-US" sz="1800" dirty="0"/>
              <a:t>Down’s Cycle explains the stages of how a public policy appears and disappears on the political agenda.</a:t>
            </a:r>
          </a:p>
          <a:p>
            <a:pPr marL="114300" indent="0" fontAlgn="auto">
              <a:spcAft>
                <a:spcPts val="0"/>
              </a:spcAft>
              <a:buFont typeface="Arial" pitchFamily="34" charset="0"/>
              <a:buNone/>
              <a:defRPr/>
            </a:pPr>
            <a:endParaRPr lang="en-US" dirty="0"/>
          </a:p>
        </p:txBody>
      </p:sp>
      <p:graphicFrame>
        <p:nvGraphicFramePr>
          <p:cNvPr id="4" name="Diagram 3"/>
          <p:cNvGraphicFramePr/>
          <p:nvPr>
            <p:extLst>
              <p:ext uri="{D42A27DB-BD31-4B8C-83A1-F6EECF244321}">
                <p14:modId xmlns:p14="http://schemas.microsoft.com/office/powerpoint/2010/main" val="1328880942"/>
              </p:ext>
            </p:extLst>
          </p:nvPr>
        </p:nvGraphicFramePr>
        <p:xfrm>
          <a:off x="1524000" y="2362200"/>
          <a:ext cx="6096000"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8A8AA"/>
          </a:solidFill>
        </p:spPr>
        <p:txBody>
          <a:bodyPr/>
          <a:lstStyle/>
          <a:p>
            <a:pPr algn="ctr" fontAlgn="auto">
              <a:spcAft>
                <a:spcPts val="0"/>
              </a:spcAft>
              <a:defRPr/>
            </a:pPr>
            <a:r>
              <a:rPr lang="en-US" sz="3200" dirty="0">
                <a:solidFill>
                  <a:schemeClr val="tx1"/>
                </a:solidFill>
              </a:rPr>
              <a:t>Decision Making Process</a:t>
            </a:r>
          </a:p>
        </p:txBody>
      </p:sp>
      <p:sp>
        <p:nvSpPr>
          <p:cNvPr id="3" name="Content Placeholder 2"/>
          <p:cNvSpPr>
            <a:spLocks noGrp="1"/>
          </p:cNvSpPr>
          <p:nvPr>
            <p:ph idx="1"/>
          </p:nvPr>
        </p:nvSpPr>
        <p:spPr>
          <a:solidFill>
            <a:srgbClr val="C1E1F6"/>
          </a:solidFill>
          <a:ln>
            <a:solidFill>
              <a:srgbClr val="B87F18"/>
            </a:solidFill>
          </a:ln>
        </p:spPr>
        <p:txBody>
          <a:bodyPr rtlCol="0">
            <a:normAutofit/>
          </a:bodyPr>
          <a:lstStyle/>
          <a:p>
            <a:r>
              <a:rPr lang="en-US" dirty="0"/>
              <a:t>Public policymaking is the totality of the processes by which a government decides to deal or not to deal with a particular problem or concern. It is a never-ending process.</a:t>
            </a:r>
          </a:p>
          <a:p>
            <a:endParaRPr lang="en-US" dirty="0"/>
          </a:p>
          <a:p>
            <a:endParaRPr lang="en-US" dirty="0"/>
          </a:p>
        </p:txBody>
      </p:sp>
    </p:spTree>
    <p:extLst>
      <p:ext uri="{BB962C8B-B14F-4D97-AF65-F5344CB8AC3E}">
        <p14:creationId xmlns:p14="http://schemas.microsoft.com/office/powerpoint/2010/main" val="2278116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8A8AA"/>
          </a:solidFill>
        </p:spPr>
        <p:txBody>
          <a:bodyPr/>
          <a:lstStyle/>
          <a:p>
            <a:pPr algn="ctr" fontAlgn="auto">
              <a:spcAft>
                <a:spcPts val="0"/>
              </a:spcAft>
              <a:defRPr/>
            </a:pPr>
            <a:r>
              <a:rPr lang="en-US" sz="3200" dirty="0">
                <a:solidFill>
                  <a:schemeClr val="tx1"/>
                </a:solidFill>
              </a:rPr>
              <a:t>Decision Making Process</a:t>
            </a:r>
          </a:p>
        </p:txBody>
      </p:sp>
      <p:sp>
        <p:nvSpPr>
          <p:cNvPr id="3" name="Content Placeholder 2"/>
          <p:cNvSpPr>
            <a:spLocks noGrp="1"/>
          </p:cNvSpPr>
          <p:nvPr>
            <p:ph idx="1"/>
          </p:nvPr>
        </p:nvSpPr>
        <p:spPr>
          <a:solidFill>
            <a:srgbClr val="C1E1F6"/>
          </a:solidFill>
          <a:ln>
            <a:solidFill>
              <a:srgbClr val="B87F18"/>
            </a:solidFill>
          </a:ln>
        </p:spPr>
        <p:txBody>
          <a:bodyPr rtlCol="0">
            <a:normAutofit fontScale="92500"/>
          </a:bodyPr>
          <a:lstStyle/>
          <a:p>
            <a:pPr marL="571500" indent="-457200">
              <a:buFont typeface="+mj-lt"/>
              <a:buAutoNum type="arabicPeriod"/>
            </a:pPr>
            <a:r>
              <a:rPr lang="en-US" dirty="0"/>
              <a:t>The intelligence phase, involving an influx of information</a:t>
            </a:r>
          </a:p>
          <a:p>
            <a:pPr marL="571500" indent="-457200">
              <a:buFont typeface="+mj-lt"/>
              <a:buAutoNum type="arabicPeriod"/>
            </a:pPr>
            <a:r>
              <a:rPr lang="en-US" dirty="0"/>
              <a:t>The promoting or recommending phase, involving activities designed to influence the outcome</a:t>
            </a:r>
          </a:p>
          <a:p>
            <a:pPr marL="571500" indent="-457200">
              <a:buFont typeface="+mj-lt"/>
              <a:buAutoNum type="arabicPeriod"/>
            </a:pPr>
            <a:r>
              <a:rPr lang="en-US" dirty="0"/>
              <a:t>The prescribing phase, involving the articulation of norms</a:t>
            </a:r>
          </a:p>
          <a:p>
            <a:pPr marL="571500" indent="-457200">
              <a:buFont typeface="+mj-lt"/>
              <a:buAutoNum type="arabicPeriod"/>
            </a:pPr>
            <a:r>
              <a:rPr lang="en-US" dirty="0"/>
              <a:t>The invoking phase, involving establishing correspondence between prescriptions and concrete circumstances</a:t>
            </a:r>
          </a:p>
          <a:p>
            <a:pPr marL="571500" indent="-457200">
              <a:buFont typeface="+mj-lt"/>
              <a:buAutoNum type="arabicPeriod"/>
            </a:pPr>
            <a:r>
              <a:rPr lang="en-US" dirty="0"/>
              <a:t>The application phase, in which the prescription is executed</a:t>
            </a:r>
          </a:p>
          <a:p>
            <a:pPr marL="571500" indent="-457200">
              <a:buFont typeface="+mj-lt"/>
              <a:buAutoNum type="arabicPeriod"/>
            </a:pPr>
            <a:r>
              <a:rPr lang="en-US" dirty="0"/>
              <a:t> The appraisal phase, assessing intent in relation to effect</a:t>
            </a:r>
          </a:p>
          <a:p>
            <a:pPr marL="571500" indent="-457200">
              <a:buFont typeface="+mj-lt"/>
              <a:buAutoNum type="arabicPeriod"/>
            </a:pPr>
            <a:r>
              <a:rPr lang="en-US" dirty="0"/>
              <a:t>The terminating phase, treating expectations established while the prescription was in force </a:t>
            </a:r>
          </a:p>
        </p:txBody>
      </p:sp>
    </p:spTree>
    <p:extLst>
      <p:ext uri="{BB962C8B-B14F-4D97-AF65-F5344CB8AC3E}">
        <p14:creationId xmlns:p14="http://schemas.microsoft.com/office/powerpoint/2010/main" val="2056066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8A8AA"/>
          </a:solidFill>
        </p:spPr>
        <p:txBody>
          <a:bodyPr/>
          <a:lstStyle/>
          <a:p>
            <a:pPr algn="ctr" fontAlgn="auto">
              <a:spcAft>
                <a:spcPts val="0"/>
              </a:spcAft>
              <a:defRPr/>
            </a:pPr>
            <a:r>
              <a:rPr lang="en-US" sz="3200" dirty="0">
                <a:solidFill>
                  <a:schemeClr val="tx1"/>
                </a:solidFill>
              </a:rPr>
              <a:t>Implementation Process</a:t>
            </a:r>
          </a:p>
        </p:txBody>
      </p:sp>
      <p:sp>
        <p:nvSpPr>
          <p:cNvPr id="3" name="Content Placeholder 2"/>
          <p:cNvSpPr>
            <a:spLocks noGrp="1"/>
          </p:cNvSpPr>
          <p:nvPr>
            <p:ph idx="1"/>
          </p:nvPr>
        </p:nvSpPr>
        <p:spPr>
          <a:solidFill>
            <a:srgbClr val="C1E1F6"/>
          </a:solidFill>
          <a:ln>
            <a:solidFill>
              <a:srgbClr val="B87F18"/>
            </a:solidFill>
          </a:ln>
        </p:spPr>
        <p:txBody>
          <a:bodyPr rtlCol="0">
            <a:normAutofit/>
          </a:bodyPr>
          <a:lstStyle/>
          <a:p>
            <a:r>
              <a:rPr lang="en-US" b="1" dirty="0"/>
              <a:t>Implementation</a:t>
            </a:r>
            <a:r>
              <a:rPr lang="en-US" dirty="0"/>
              <a:t> is the process of putting a government program into effect; it is the total</a:t>
            </a:r>
          </a:p>
          <a:p>
            <a:r>
              <a:rPr lang="en-US" dirty="0"/>
              <a:t>process of translating a legal mandate,</a:t>
            </a:r>
          </a:p>
          <a:p>
            <a:r>
              <a:rPr lang="en-US" dirty="0"/>
              <a:t>whether an executive order or an enacted</a:t>
            </a:r>
          </a:p>
          <a:p>
            <a:r>
              <a:rPr lang="en-US" dirty="0"/>
              <a:t>statute, into appropriate program directives</a:t>
            </a:r>
          </a:p>
          <a:p>
            <a:r>
              <a:rPr lang="en-US" dirty="0"/>
              <a:t>and structures that provide services or create</a:t>
            </a:r>
          </a:p>
          <a:p>
            <a:r>
              <a:rPr lang="en-US" dirty="0"/>
              <a:t>goods. </a:t>
            </a:r>
          </a:p>
          <a:p>
            <a:pPr marL="571500" indent="-457200">
              <a:buFont typeface="+mj-lt"/>
              <a:buAutoNum type="arabicPeriod"/>
            </a:pPr>
            <a:endParaRPr lang="en-US" dirty="0"/>
          </a:p>
        </p:txBody>
      </p:sp>
    </p:spTree>
    <p:extLst>
      <p:ext uri="{BB962C8B-B14F-4D97-AF65-F5344CB8AC3E}">
        <p14:creationId xmlns:p14="http://schemas.microsoft.com/office/powerpoint/2010/main" val="2446365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8A8AA"/>
          </a:solidFill>
        </p:spPr>
        <p:txBody>
          <a:bodyPr/>
          <a:lstStyle/>
          <a:p>
            <a:pPr algn="ctr" fontAlgn="auto">
              <a:spcAft>
                <a:spcPts val="0"/>
              </a:spcAft>
              <a:defRPr/>
            </a:pPr>
            <a:r>
              <a:rPr lang="en-US" sz="3200" dirty="0">
                <a:solidFill>
                  <a:schemeClr val="tx1"/>
                </a:solidFill>
              </a:rPr>
              <a:t>Evaluation Process</a:t>
            </a:r>
          </a:p>
        </p:txBody>
      </p:sp>
      <p:sp>
        <p:nvSpPr>
          <p:cNvPr id="3" name="Content Placeholder 2"/>
          <p:cNvSpPr>
            <a:spLocks noGrp="1"/>
          </p:cNvSpPr>
          <p:nvPr>
            <p:ph idx="1"/>
          </p:nvPr>
        </p:nvSpPr>
        <p:spPr>
          <a:solidFill>
            <a:srgbClr val="C1E1F6"/>
          </a:solidFill>
          <a:ln>
            <a:solidFill>
              <a:srgbClr val="B87F18"/>
            </a:solidFill>
          </a:ln>
        </p:spPr>
        <p:txBody>
          <a:bodyPr rtlCol="0">
            <a:normAutofit/>
          </a:bodyPr>
          <a:lstStyle/>
          <a:p>
            <a:pPr marL="114300" indent="0">
              <a:buNone/>
            </a:pPr>
            <a:r>
              <a:rPr lang="en-US" dirty="0"/>
              <a:t>Any evaluation is an assessment. A program evaluation is the systematic examination of activities undertaken by government to make a determination about their effects, both for the short term and the long range.</a:t>
            </a:r>
          </a:p>
          <a:p>
            <a:pPr marL="571500" indent="-457200">
              <a:buFont typeface="+mj-lt"/>
              <a:buAutoNum type="arabicPeriod"/>
            </a:pPr>
            <a:endParaRPr lang="en-US" dirty="0"/>
          </a:p>
        </p:txBody>
      </p:sp>
    </p:spTree>
    <p:extLst>
      <p:ext uri="{BB962C8B-B14F-4D97-AF65-F5344CB8AC3E}">
        <p14:creationId xmlns:p14="http://schemas.microsoft.com/office/powerpoint/2010/main" val="689629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8A8AA"/>
          </a:solidFill>
        </p:spPr>
        <p:txBody>
          <a:bodyPr/>
          <a:lstStyle/>
          <a:p>
            <a:pPr algn="ctr" fontAlgn="auto">
              <a:spcAft>
                <a:spcPts val="0"/>
              </a:spcAft>
              <a:defRPr/>
            </a:pPr>
            <a:r>
              <a:rPr lang="en-US" sz="3200" dirty="0">
                <a:solidFill>
                  <a:schemeClr val="tx1"/>
                </a:solidFill>
              </a:rPr>
              <a:t>Feedback Process</a:t>
            </a:r>
          </a:p>
        </p:txBody>
      </p:sp>
      <p:sp>
        <p:nvSpPr>
          <p:cNvPr id="3" name="Content Placeholder 2"/>
          <p:cNvSpPr>
            <a:spLocks noGrp="1"/>
          </p:cNvSpPr>
          <p:nvPr>
            <p:ph idx="1"/>
          </p:nvPr>
        </p:nvSpPr>
        <p:spPr>
          <a:solidFill>
            <a:srgbClr val="C1E1F6"/>
          </a:solidFill>
          <a:ln>
            <a:solidFill>
              <a:srgbClr val="B87F18"/>
            </a:solidFill>
          </a:ln>
        </p:spPr>
        <p:txBody>
          <a:bodyPr rtlCol="0">
            <a:normAutofit/>
          </a:bodyPr>
          <a:lstStyle/>
          <a:p>
            <a:pPr marL="114300" indent="0">
              <a:buNone/>
            </a:pPr>
            <a:r>
              <a:rPr lang="en-US" dirty="0"/>
              <a:t>The public policy cycle comes full circle when evaluative information creates new agenda items for subsequent decisions. </a:t>
            </a:r>
          </a:p>
          <a:p>
            <a:pPr marL="114300" indent="0">
              <a:buNone/>
            </a:pPr>
            <a:endParaRPr lang="en-US" dirty="0"/>
          </a:p>
          <a:p>
            <a:pPr marL="114300" indent="0">
              <a:buNone/>
            </a:pPr>
            <a:r>
              <a:rPr lang="en-US" dirty="0"/>
              <a:t>This is called feedback because the new information feeds back into its original source.</a:t>
            </a:r>
          </a:p>
          <a:p>
            <a:pPr marL="114300" indent="0">
              <a:buNone/>
            </a:pPr>
            <a:endParaRPr lang="en-US" dirty="0"/>
          </a:p>
          <a:p>
            <a:pPr marL="114300" indent="0">
              <a:buNone/>
            </a:pPr>
            <a:r>
              <a:rPr lang="en-US" dirty="0"/>
              <a:t> In its purest form feedback can either drive new items onto the policy agenda or reshape issues that are already being considered. </a:t>
            </a:r>
          </a:p>
        </p:txBody>
      </p:sp>
    </p:spTree>
    <p:extLst>
      <p:ext uri="{BB962C8B-B14F-4D97-AF65-F5344CB8AC3E}">
        <p14:creationId xmlns:p14="http://schemas.microsoft.com/office/powerpoint/2010/main" val="2330336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8A8AA"/>
          </a:solidFill>
        </p:spPr>
        <p:txBody>
          <a:bodyPr/>
          <a:lstStyle/>
          <a:p>
            <a:pPr algn="ctr" fontAlgn="auto">
              <a:spcAft>
                <a:spcPts val="0"/>
              </a:spcAft>
              <a:defRPr/>
            </a:pPr>
            <a:r>
              <a:rPr lang="en-US" sz="3200" dirty="0">
                <a:solidFill>
                  <a:schemeClr val="tx1"/>
                </a:solidFill>
              </a:rPr>
              <a:t>The Role of Power in Public Policy-Making</a:t>
            </a:r>
          </a:p>
        </p:txBody>
      </p:sp>
      <p:sp>
        <p:nvSpPr>
          <p:cNvPr id="3" name="Content Placeholder 2"/>
          <p:cNvSpPr>
            <a:spLocks noGrp="1"/>
          </p:cNvSpPr>
          <p:nvPr>
            <p:ph idx="1"/>
          </p:nvPr>
        </p:nvSpPr>
        <p:spPr>
          <a:solidFill>
            <a:srgbClr val="C1E1F6"/>
          </a:solidFill>
          <a:ln>
            <a:solidFill>
              <a:srgbClr val="B87F18"/>
            </a:solidFill>
          </a:ln>
        </p:spPr>
        <p:txBody>
          <a:bodyPr rtlCol="0">
            <a:normAutofit fontScale="92500"/>
          </a:bodyPr>
          <a:lstStyle/>
          <a:p>
            <a:pPr marL="114300" indent="0" fontAlgn="auto">
              <a:spcAft>
                <a:spcPts val="0"/>
              </a:spcAft>
              <a:buFont typeface="Arial" pitchFamily="34" charset="0"/>
              <a:buNone/>
              <a:defRPr/>
            </a:pPr>
            <a:r>
              <a:rPr lang="en-US" b="1" dirty="0"/>
              <a:t>External Forces of Power</a:t>
            </a:r>
            <a:r>
              <a:rPr lang="en-US" dirty="0"/>
              <a:t>:</a:t>
            </a:r>
          </a:p>
          <a:p>
            <a:pPr fontAlgn="auto">
              <a:spcAft>
                <a:spcPts val="0"/>
              </a:spcAft>
              <a:buFont typeface="Arial" pitchFamily="34" charset="0"/>
              <a:buChar char="•"/>
              <a:defRPr/>
            </a:pPr>
            <a:r>
              <a:rPr lang="en-US" dirty="0"/>
              <a:t>The US is a pluralistic society as follows:</a:t>
            </a:r>
          </a:p>
          <a:p>
            <a:pPr marL="640080" lvl="1" fontAlgn="auto">
              <a:spcAft>
                <a:spcPts val="0"/>
              </a:spcAft>
              <a:buFont typeface="Arial" pitchFamily="34" charset="0"/>
              <a:buChar char="•"/>
              <a:defRPr/>
            </a:pPr>
            <a:r>
              <a:rPr lang="en-US" dirty="0"/>
              <a:t>Government itself is divided into 3 branches—legislative, executive and judiciary that exert power over and check powers of each other.</a:t>
            </a:r>
          </a:p>
          <a:p>
            <a:pPr marL="640080" lvl="1" fontAlgn="auto">
              <a:spcAft>
                <a:spcPts val="0"/>
              </a:spcAft>
              <a:buFont typeface="Arial" pitchFamily="34" charset="0"/>
              <a:buChar char="•"/>
              <a:defRPr/>
            </a:pPr>
            <a:r>
              <a:rPr lang="en-US" dirty="0"/>
              <a:t>American society is made up of competitive groups and power shifts from one group to another over time.</a:t>
            </a:r>
          </a:p>
          <a:p>
            <a:pPr fontAlgn="auto">
              <a:spcAft>
                <a:spcPts val="0"/>
              </a:spcAft>
              <a:buFont typeface="Arial" pitchFamily="34" charset="0"/>
              <a:buChar char="•"/>
              <a:defRPr/>
            </a:pPr>
            <a:r>
              <a:rPr lang="en-US" dirty="0"/>
              <a:t>Group Theory—Multiple Perspectives:</a:t>
            </a:r>
          </a:p>
          <a:p>
            <a:pPr marL="640080" lvl="1" fontAlgn="auto">
              <a:spcAft>
                <a:spcPts val="0"/>
              </a:spcAft>
              <a:buFont typeface="Arial" pitchFamily="34" charset="0"/>
              <a:buChar char="•"/>
              <a:defRPr/>
            </a:pPr>
            <a:r>
              <a:rPr lang="en-US" dirty="0"/>
              <a:t>Special interests, not government are the ones who hold power and create social policy</a:t>
            </a:r>
          </a:p>
          <a:p>
            <a:pPr marL="640080" lvl="1" fontAlgn="auto">
              <a:spcAft>
                <a:spcPts val="0"/>
              </a:spcAft>
              <a:buFont typeface="Arial" pitchFamily="34" charset="0"/>
              <a:buChar char="•"/>
              <a:defRPr/>
            </a:pPr>
            <a:r>
              <a:rPr lang="en-US" dirty="0"/>
              <a:t>Elites control the process</a:t>
            </a:r>
          </a:p>
          <a:p>
            <a:pPr marL="640080" lvl="1" fontAlgn="auto">
              <a:spcAft>
                <a:spcPts val="0"/>
              </a:spcAft>
              <a:buFont typeface="Arial" pitchFamily="34" charset="0"/>
              <a:buChar char="•"/>
              <a:defRPr/>
            </a:pPr>
            <a:r>
              <a:rPr lang="en-US" dirty="0"/>
              <a:t>Government is a group that competes with other groups</a:t>
            </a:r>
          </a:p>
          <a:p>
            <a:pPr fontAlgn="auto">
              <a:spcAft>
                <a:spcPts val="0"/>
              </a:spcAft>
              <a:buFont typeface="Arial" pitchFamily="34" charset="0"/>
              <a:buChar char="•"/>
              <a:defRPr/>
            </a:pPr>
            <a:r>
              <a:rPr lang="en-US" dirty="0"/>
              <a:t>The Salad Bowl Metaphor says that each social group is a distinct power entity.</a:t>
            </a:r>
          </a:p>
          <a:p>
            <a:pPr marL="640080" lvl="1" fontAlgn="auto">
              <a:spcAft>
                <a:spcPts val="0"/>
              </a:spcAft>
              <a:buFont typeface="Arial" pitchFamily="34" charset="0"/>
              <a:buChar char="•"/>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8A8AA"/>
          </a:solidFill>
        </p:spPr>
        <p:txBody>
          <a:bodyPr/>
          <a:lstStyle/>
          <a:p>
            <a:pPr fontAlgn="auto">
              <a:spcAft>
                <a:spcPts val="0"/>
              </a:spcAft>
              <a:defRPr/>
            </a:pPr>
            <a:r>
              <a:rPr lang="en-US" sz="3200" dirty="0">
                <a:solidFill>
                  <a:schemeClr val="tx1"/>
                </a:solidFill>
              </a:rPr>
              <a:t>Alternative Theories of Decision Making </a:t>
            </a:r>
          </a:p>
        </p:txBody>
      </p:sp>
      <p:sp>
        <p:nvSpPr>
          <p:cNvPr id="4" name="Text Placeholder 3"/>
          <p:cNvSpPr>
            <a:spLocks noGrp="1"/>
          </p:cNvSpPr>
          <p:nvPr>
            <p:ph type="body" idx="1"/>
          </p:nvPr>
        </p:nvSpPr>
        <p:spPr/>
        <p:txBody>
          <a:bodyPr/>
          <a:lstStyle/>
          <a:p>
            <a:r>
              <a:rPr lang="en-US" dirty="0" err="1"/>
              <a:t>Lasswell’s</a:t>
            </a:r>
            <a:r>
              <a:rPr lang="en-US" dirty="0"/>
              <a:t> Rational Model</a:t>
            </a:r>
          </a:p>
        </p:txBody>
      </p:sp>
      <p:sp>
        <p:nvSpPr>
          <p:cNvPr id="5" name="Content Placeholder 4"/>
          <p:cNvSpPr>
            <a:spLocks noGrp="1"/>
          </p:cNvSpPr>
          <p:nvPr>
            <p:ph sz="half" idx="2"/>
          </p:nvPr>
        </p:nvSpPr>
        <p:spPr/>
        <p:txBody>
          <a:bodyPr/>
          <a:lstStyle/>
          <a:p>
            <a:pPr>
              <a:buNone/>
            </a:pPr>
            <a:endParaRPr lang="en-US" b="1" dirty="0"/>
          </a:p>
          <a:p>
            <a:r>
              <a:rPr lang="en-US" sz="1800" dirty="0"/>
              <a:t>All options and means are considered.</a:t>
            </a:r>
          </a:p>
          <a:p>
            <a:r>
              <a:rPr lang="en-US" sz="1800" dirty="0"/>
              <a:t>Decisions are the products of structured evaluations. </a:t>
            </a:r>
          </a:p>
          <a:p>
            <a:r>
              <a:rPr lang="en-US" sz="1800" dirty="0"/>
              <a:t>Major changes can be made on a regular basis.</a:t>
            </a:r>
          </a:p>
          <a:p>
            <a:r>
              <a:rPr lang="en-US" sz="1800" dirty="0"/>
              <a:t>Decisions tend to be made proactively.</a:t>
            </a:r>
          </a:p>
          <a:p>
            <a:r>
              <a:rPr lang="en-US" sz="1800" dirty="0"/>
              <a:t>Decisions should be removed from political pressures.</a:t>
            </a:r>
          </a:p>
          <a:p>
            <a:endParaRPr lang="en-US" dirty="0"/>
          </a:p>
        </p:txBody>
      </p:sp>
      <p:sp>
        <p:nvSpPr>
          <p:cNvPr id="6" name="Text Placeholder 5"/>
          <p:cNvSpPr>
            <a:spLocks noGrp="1"/>
          </p:cNvSpPr>
          <p:nvPr>
            <p:ph type="body" sz="quarter" idx="3"/>
          </p:nvPr>
        </p:nvSpPr>
        <p:spPr>
          <a:xfrm>
            <a:off x="4343400" y="1874838"/>
            <a:ext cx="3657600" cy="639762"/>
          </a:xfrm>
        </p:spPr>
        <p:txBody>
          <a:bodyPr/>
          <a:lstStyle/>
          <a:p>
            <a:endParaRPr lang="en-US" dirty="0"/>
          </a:p>
          <a:p>
            <a:endParaRPr lang="en-US" dirty="0"/>
          </a:p>
          <a:p>
            <a:endParaRPr lang="en-US" dirty="0"/>
          </a:p>
          <a:p>
            <a:endParaRPr lang="en-US" dirty="0"/>
          </a:p>
          <a:p>
            <a:endParaRPr lang="en-US" dirty="0"/>
          </a:p>
          <a:p>
            <a:r>
              <a:rPr lang="en-US" dirty="0" err="1"/>
              <a:t>Lindblom’s</a:t>
            </a:r>
            <a:r>
              <a:rPr lang="en-US" dirty="0"/>
              <a:t> Incremental Model</a:t>
            </a:r>
          </a:p>
        </p:txBody>
      </p:sp>
      <p:sp>
        <p:nvSpPr>
          <p:cNvPr id="7" name="Content Placeholder 6"/>
          <p:cNvSpPr>
            <a:spLocks noGrp="1"/>
          </p:cNvSpPr>
          <p:nvPr>
            <p:ph sz="quarter" idx="4"/>
          </p:nvPr>
        </p:nvSpPr>
        <p:spPr/>
        <p:txBody>
          <a:bodyPr/>
          <a:lstStyle/>
          <a:p>
            <a:endParaRPr lang="en-US" sz="2000" dirty="0"/>
          </a:p>
          <a:p>
            <a:r>
              <a:rPr lang="en-US" sz="1800" dirty="0"/>
              <a:t>Only a few options and means are considered.</a:t>
            </a:r>
          </a:p>
          <a:p>
            <a:r>
              <a:rPr lang="en-US" sz="1800" dirty="0"/>
              <a:t>Decisions are the products of negotiated settlements.</a:t>
            </a:r>
          </a:p>
          <a:p>
            <a:r>
              <a:rPr lang="en-US" sz="1800" dirty="0"/>
              <a:t>Changes are made gradually over time.</a:t>
            </a:r>
          </a:p>
          <a:p>
            <a:r>
              <a:rPr lang="en-US" sz="1800" dirty="0"/>
              <a:t>Decisions tend to be made reactively.</a:t>
            </a:r>
          </a:p>
          <a:p>
            <a:r>
              <a:rPr lang="en-US" sz="1800" dirty="0"/>
              <a:t>Political considerations are important in determining outcomes.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620000" cy="1143000"/>
          </a:xfrm>
          <a:solidFill>
            <a:srgbClr val="88A8AA"/>
          </a:solidFill>
        </p:spPr>
        <p:txBody>
          <a:bodyPr/>
          <a:lstStyle/>
          <a:p>
            <a:pPr algn="ctr" fontAlgn="auto">
              <a:spcAft>
                <a:spcPts val="0"/>
              </a:spcAft>
              <a:defRPr/>
            </a:pPr>
            <a:r>
              <a:rPr lang="en-US" sz="3200" dirty="0">
                <a:solidFill>
                  <a:schemeClr val="tx1"/>
                </a:solidFill>
              </a:rPr>
              <a:t>What is Public Policymaking?</a:t>
            </a:r>
          </a:p>
        </p:txBody>
      </p:sp>
      <p:sp>
        <p:nvSpPr>
          <p:cNvPr id="3" name="Content Placeholder 2">
            <a:extLst>
              <a:ext uri="{FF2B5EF4-FFF2-40B4-BE49-F238E27FC236}">
                <a16:creationId xmlns:a16="http://schemas.microsoft.com/office/drawing/2014/main" id="{ED6C4458-7B00-7245-9A04-C9B3351153FE}"/>
              </a:ext>
            </a:extLst>
          </p:cNvPr>
          <p:cNvSpPr>
            <a:spLocks noGrp="1"/>
          </p:cNvSpPr>
          <p:nvPr>
            <p:ph idx="1"/>
          </p:nvPr>
        </p:nvSpPr>
        <p:spPr/>
        <p:txBody>
          <a:bodyPr/>
          <a:lstStyle/>
          <a:p>
            <a:r>
              <a:rPr lang="en-US" dirty="0"/>
              <a:t>A public policy is whatever a government decides to do or not to do. It is what a government does in response to a political issue.</a:t>
            </a:r>
          </a:p>
          <a:p>
            <a:endParaRPr lang="en-US" dirty="0"/>
          </a:p>
          <a:p>
            <a:r>
              <a:rPr lang="en-US" dirty="0"/>
              <a:t>Policy is hierarchical- The broadest, most overarching policy is made at the top. Then increasingly more focused policies must be made at every level on down.</a:t>
            </a:r>
          </a:p>
          <a:p>
            <a:endParaRPr lang="en-US" dirty="0"/>
          </a:p>
          <a:p>
            <a:r>
              <a:rPr lang="en-US" dirty="0"/>
              <a:t>To be sure, policy at the bottom is heavily impacted by laws and regulations.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249362"/>
          </a:xfrm>
          <a:solidFill>
            <a:srgbClr val="88A8AA"/>
          </a:solidFill>
        </p:spPr>
        <p:txBody>
          <a:bodyPr/>
          <a:lstStyle/>
          <a:p>
            <a:pPr algn="ctr" fontAlgn="auto">
              <a:spcAft>
                <a:spcPts val="0"/>
              </a:spcAft>
              <a:defRPr/>
            </a:pPr>
            <a:r>
              <a:rPr lang="en-US" sz="4400" dirty="0">
                <a:solidFill>
                  <a:schemeClr val="tx1"/>
                </a:solidFill>
              </a:rPr>
              <a:t>Main </a:t>
            </a:r>
            <a:r>
              <a:rPr lang="en-US" sz="4000" dirty="0">
                <a:solidFill>
                  <a:schemeClr val="tx1"/>
                </a:solidFill>
              </a:rPr>
              <a:t>Power</a:t>
            </a:r>
            <a:r>
              <a:rPr lang="en-US" sz="4400" dirty="0">
                <a:solidFill>
                  <a:schemeClr val="tx1"/>
                </a:solidFill>
              </a:rPr>
              <a:t> Influences on </a:t>
            </a:r>
            <a:r>
              <a:rPr lang="en-US" sz="4000" dirty="0">
                <a:solidFill>
                  <a:schemeClr val="tx1"/>
                </a:solidFill>
              </a:rPr>
              <a:t>Public</a:t>
            </a:r>
            <a:r>
              <a:rPr lang="en-US" sz="4400" dirty="0">
                <a:solidFill>
                  <a:schemeClr val="tx1"/>
                </a:solidFill>
              </a:rPr>
              <a:t> Administration</a:t>
            </a:r>
          </a:p>
        </p:txBody>
      </p:sp>
      <p:graphicFrame>
        <p:nvGraphicFramePr>
          <p:cNvPr id="4" name="Content Placeholder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8A8AA"/>
          </a:solidFill>
        </p:spPr>
        <p:txBody>
          <a:bodyPr/>
          <a:lstStyle/>
          <a:p>
            <a:pPr algn="ctr" fontAlgn="auto">
              <a:spcAft>
                <a:spcPts val="0"/>
              </a:spcAft>
              <a:defRPr/>
            </a:pPr>
            <a:r>
              <a:rPr lang="en-US" sz="3200" dirty="0">
                <a:solidFill>
                  <a:schemeClr val="tx1"/>
                </a:solidFill>
              </a:rPr>
              <a:t>The Role of Culture in Public Policymaking</a:t>
            </a:r>
          </a:p>
        </p:txBody>
      </p:sp>
      <p:sp>
        <p:nvSpPr>
          <p:cNvPr id="3" name="Content Placeholder 2"/>
          <p:cNvSpPr>
            <a:spLocks noGrp="1"/>
          </p:cNvSpPr>
          <p:nvPr>
            <p:ph idx="1"/>
          </p:nvPr>
        </p:nvSpPr>
        <p:spPr>
          <a:solidFill>
            <a:srgbClr val="C1E1F6"/>
          </a:solidFill>
          <a:ln>
            <a:solidFill>
              <a:srgbClr val="B87F18"/>
            </a:solidFill>
          </a:ln>
        </p:spPr>
        <p:txBody>
          <a:bodyPr rtlCol="0">
            <a:normAutofit/>
          </a:bodyPr>
          <a:lstStyle/>
          <a:p>
            <a:pPr marL="114300" indent="0" fontAlgn="auto">
              <a:spcAft>
                <a:spcPts val="0"/>
              </a:spcAft>
              <a:buFont typeface="Arial" pitchFamily="34" charset="0"/>
              <a:buNone/>
              <a:defRPr/>
            </a:pPr>
            <a:r>
              <a:rPr lang="en-US" dirty="0"/>
              <a:t>Organizational Cultures are about the norms, values, symbols, artifacts, and other tangible and intangible things that exert influence upon a group and link it to its environment.</a:t>
            </a:r>
          </a:p>
          <a:p>
            <a:pPr marL="114300" indent="0" fontAlgn="auto">
              <a:spcAft>
                <a:spcPts val="0"/>
              </a:spcAft>
              <a:buFont typeface="Arial" pitchFamily="34" charset="0"/>
              <a:buNone/>
              <a:defRPr/>
            </a:pPr>
            <a:endParaRPr lang="en-US" dirty="0"/>
          </a:p>
          <a:p>
            <a:pPr fontAlgn="auto">
              <a:spcAft>
                <a:spcPts val="0"/>
              </a:spcAft>
              <a:buFont typeface="Arial" pitchFamily="34" charset="0"/>
              <a:buChar char="•"/>
              <a:defRPr/>
            </a:pPr>
            <a:r>
              <a:rPr lang="en-US" i="1" dirty="0"/>
              <a:t>External Environment</a:t>
            </a:r>
            <a:r>
              <a:rPr lang="en-US" dirty="0"/>
              <a:t>:  in the diversity that constitutes America, local, regional, and national cultures impact the cultures of public organizations and in this way, public administration reflects the overall values of the society.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8A8AA"/>
          </a:solidFill>
        </p:spPr>
        <p:txBody>
          <a:bodyPr/>
          <a:lstStyle/>
          <a:p>
            <a:pPr algn="ctr" fontAlgn="auto">
              <a:spcAft>
                <a:spcPts val="0"/>
              </a:spcAft>
              <a:defRPr/>
            </a:pPr>
            <a:r>
              <a:rPr lang="en-US" sz="3200" dirty="0">
                <a:solidFill>
                  <a:schemeClr val="tx1"/>
                </a:solidFill>
              </a:rPr>
              <a:t>The Role of Culture in Public Policymaking…cont.</a:t>
            </a:r>
          </a:p>
        </p:txBody>
      </p:sp>
      <p:sp>
        <p:nvSpPr>
          <p:cNvPr id="3" name="Content Placeholder 2"/>
          <p:cNvSpPr>
            <a:spLocks noGrp="1"/>
          </p:cNvSpPr>
          <p:nvPr>
            <p:ph idx="1"/>
          </p:nvPr>
        </p:nvSpPr>
        <p:spPr>
          <a:solidFill>
            <a:srgbClr val="C1E1F6"/>
          </a:solidFill>
          <a:ln>
            <a:solidFill>
              <a:srgbClr val="B87F18"/>
            </a:solidFill>
          </a:ln>
        </p:spPr>
        <p:txBody>
          <a:bodyPr rtlCol="0">
            <a:normAutofit/>
          </a:bodyPr>
          <a:lstStyle/>
          <a:p>
            <a:pPr marL="114300" indent="0" fontAlgn="auto">
              <a:spcAft>
                <a:spcPts val="0"/>
              </a:spcAft>
              <a:buFont typeface="Arial" pitchFamily="34" charset="0"/>
              <a:buNone/>
              <a:defRPr/>
            </a:pPr>
            <a:endParaRPr lang="en-US" dirty="0"/>
          </a:p>
          <a:p>
            <a:pPr fontAlgn="auto">
              <a:spcAft>
                <a:spcPts val="0"/>
              </a:spcAft>
              <a:buFont typeface="Arial" pitchFamily="34" charset="0"/>
              <a:buChar char="•"/>
              <a:defRPr/>
            </a:pPr>
            <a:r>
              <a:rPr lang="en-US" i="1" dirty="0"/>
              <a:t>Internal Environment</a:t>
            </a:r>
            <a:r>
              <a:rPr lang="en-US" dirty="0"/>
              <a:t>:  the internal culture of an organization is transmitted by socialization/enculturation.  The professional groups within the organization influence the organizational culture. The conscious use of symbols through dramaturgy, rituals, and traditions reinforce the organizational culture.</a:t>
            </a:r>
          </a:p>
        </p:txBody>
      </p:sp>
    </p:spTree>
    <p:extLst>
      <p:ext uri="{BB962C8B-B14F-4D97-AF65-F5344CB8AC3E}">
        <p14:creationId xmlns:p14="http://schemas.microsoft.com/office/powerpoint/2010/main" val="21881913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8A8AA"/>
          </a:solidFill>
        </p:spPr>
        <p:txBody>
          <a:bodyPr/>
          <a:lstStyle/>
          <a:p>
            <a:pPr algn="ctr" fontAlgn="auto">
              <a:spcAft>
                <a:spcPts val="0"/>
              </a:spcAft>
              <a:defRPr/>
            </a:pPr>
            <a:r>
              <a:rPr lang="en-US" sz="3600" dirty="0">
                <a:solidFill>
                  <a:schemeClr val="tx1"/>
                </a:solidFill>
              </a:rPr>
              <a:t> </a:t>
            </a:r>
            <a:r>
              <a:rPr lang="en-US" sz="2800" dirty="0">
                <a:solidFill>
                  <a:schemeClr val="tx1"/>
                </a:solidFill>
              </a:rPr>
              <a:t>J. Steven Ott </a:t>
            </a:r>
            <a:br>
              <a:rPr lang="en-US" sz="2800" dirty="0">
                <a:solidFill>
                  <a:schemeClr val="tx1"/>
                </a:solidFill>
              </a:rPr>
            </a:br>
            <a:r>
              <a:rPr lang="en-CA" sz="2800" i="1" dirty="0">
                <a:solidFill>
                  <a:schemeClr val="tx1"/>
                </a:solidFill>
              </a:rPr>
              <a:t>The Organizational Culture Perspective</a:t>
            </a:r>
            <a:r>
              <a:rPr lang="en-US" sz="2800" dirty="0">
                <a:solidFill>
                  <a:schemeClr val="tx1"/>
                </a:solidFill>
              </a:rPr>
              <a:t> (1989)</a:t>
            </a:r>
          </a:p>
        </p:txBody>
      </p:sp>
      <p:sp>
        <p:nvSpPr>
          <p:cNvPr id="3" name="Content Placeholder 2"/>
          <p:cNvSpPr>
            <a:spLocks noGrp="1"/>
          </p:cNvSpPr>
          <p:nvPr>
            <p:ph idx="1"/>
          </p:nvPr>
        </p:nvSpPr>
        <p:spPr>
          <a:solidFill>
            <a:srgbClr val="C1E1F6"/>
          </a:solidFill>
          <a:ln>
            <a:solidFill>
              <a:srgbClr val="B87F18"/>
            </a:solidFill>
          </a:ln>
        </p:spPr>
        <p:txBody>
          <a:bodyPr rtlCol="0">
            <a:normAutofit lnSpcReduction="10000"/>
          </a:bodyPr>
          <a:lstStyle/>
          <a:p>
            <a:pPr marL="114300" indent="0" fontAlgn="auto">
              <a:spcAft>
                <a:spcPts val="0"/>
              </a:spcAft>
              <a:buFont typeface="Arial" pitchFamily="34" charset="0"/>
              <a:buNone/>
              <a:defRPr/>
            </a:pPr>
            <a:endParaRPr lang="en-US" sz="2400" dirty="0"/>
          </a:p>
          <a:p>
            <a:r>
              <a:rPr lang="en-US" sz="2400" dirty="0"/>
              <a:t>Organizational cultures exist.</a:t>
            </a:r>
          </a:p>
          <a:p>
            <a:r>
              <a:rPr lang="en-US" sz="2400" dirty="0"/>
              <a:t>Each organizational culture is relatively unique.</a:t>
            </a:r>
          </a:p>
          <a:p>
            <a:r>
              <a:rPr lang="en-US" sz="2400" dirty="0"/>
              <a:t>Organizational culture is a socially constructed concept.</a:t>
            </a:r>
          </a:p>
          <a:p>
            <a:r>
              <a:rPr lang="en-US" sz="2400" dirty="0"/>
              <a:t>Organizational culture provides its members with a way of understanding and making sense of events and symbols.</a:t>
            </a:r>
          </a:p>
          <a:p>
            <a:r>
              <a:rPr lang="en-US" sz="2400" dirty="0"/>
              <a:t>Organizational culture, because of its ability to informally approve or disapprove of behavior, can be a powerful tool for guiding organizations.</a:t>
            </a:r>
          </a:p>
          <a:p>
            <a:pPr marL="114300" indent="0" fontAlgn="auto">
              <a:spcAft>
                <a:spcPts val="0"/>
              </a:spcAft>
              <a:buFont typeface="Arial" pitchFamily="34" charset="0"/>
              <a:buNone/>
              <a:defRPr/>
            </a:pPr>
            <a:endParaRPr lang="en-US" sz="2400" dirty="0"/>
          </a:p>
          <a:p>
            <a:pPr marL="114300" indent="0" fontAlgn="auto">
              <a:spcAft>
                <a:spcPts val="0"/>
              </a:spcAft>
              <a:buFont typeface="Arial" pitchFamily="34" charset="0"/>
              <a:buNone/>
              <a:defRPr/>
            </a:pPr>
            <a:endParaRPr lang="en-US" sz="2400" dirty="0"/>
          </a:p>
          <a:p>
            <a:pPr marL="114300" indent="0" fontAlgn="auto">
              <a:spcAft>
                <a:spcPts val="0"/>
              </a:spcAft>
              <a:buFont typeface="Arial" pitchFamily="34" charset="0"/>
              <a:buNone/>
              <a:defRPr/>
            </a:pP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8A8AA"/>
          </a:solidFill>
        </p:spPr>
        <p:txBody>
          <a:bodyPr/>
          <a:lstStyle/>
          <a:p>
            <a:pPr algn="ctr" fontAlgn="auto">
              <a:spcAft>
                <a:spcPts val="0"/>
              </a:spcAft>
              <a:defRPr/>
            </a:pPr>
            <a:r>
              <a:rPr lang="en-US" sz="2400" dirty="0">
                <a:solidFill>
                  <a:schemeClr val="tx1"/>
                </a:solidFill>
              </a:rPr>
              <a:t>Rittel and Webber sought to specify ten characteristics of  “wicked problems” that confront social and urban planners</a:t>
            </a:r>
          </a:p>
        </p:txBody>
      </p:sp>
      <p:sp>
        <p:nvSpPr>
          <p:cNvPr id="4" name="Content Placeholder 3"/>
          <p:cNvSpPr>
            <a:spLocks noGrp="1"/>
          </p:cNvSpPr>
          <p:nvPr>
            <p:ph sz="half" idx="1"/>
          </p:nvPr>
        </p:nvSpPr>
        <p:spPr/>
        <p:txBody>
          <a:bodyPr/>
          <a:lstStyle/>
          <a:p>
            <a:r>
              <a:rPr lang="en-US" sz="1400" dirty="0"/>
              <a:t>1.There is no definitive formulation of a wicked problem (defining wicked problems is itself a wicked problem.)</a:t>
            </a:r>
          </a:p>
          <a:p>
            <a:r>
              <a:rPr lang="en-US" sz="1400" dirty="0"/>
              <a:t>2. Wicked problems have no stopping rule.</a:t>
            </a:r>
          </a:p>
          <a:p>
            <a:r>
              <a:rPr lang="en-US" sz="1400" dirty="0"/>
              <a:t>3. Solutions to wicked problems are not true-or-false, but better or worse.</a:t>
            </a:r>
          </a:p>
          <a:p>
            <a:r>
              <a:rPr lang="en-US" sz="1400" dirty="0"/>
              <a:t>4. There is no immediate and no ultimate test of a solution to a wicked problem.</a:t>
            </a:r>
          </a:p>
          <a:p>
            <a:r>
              <a:rPr lang="en-US" sz="1400" dirty="0"/>
              <a:t>5. Every solution to a wicked problem is a "one-shot operation"; because there is no opportunity to learn by trial and error, every attempt counts significantly.</a:t>
            </a:r>
          </a:p>
          <a:p>
            <a:r>
              <a:rPr lang="en-US" sz="1400" dirty="0"/>
              <a:t>6. Wicked problems do not have an enumerable (or an exhaustively describable) set of potential solutions, nor is there a well-described set of permissible operations that may be incorporated into the plan.</a:t>
            </a:r>
          </a:p>
          <a:p>
            <a:pPr>
              <a:buNone/>
            </a:pPr>
            <a:endParaRPr lang="en-US" dirty="0"/>
          </a:p>
        </p:txBody>
      </p:sp>
      <p:sp>
        <p:nvSpPr>
          <p:cNvPr id="5" name="Content Placeholder 4"/>
          <p:cNvSpPr>
            <a:spLocks noGrp="1"/>
          </p:cNvSpPr>
          <p:nvPr>
            <p:ph sz="half" idx="2"/>
          </p:nvPr>
        </p:nvSpPr>
        <p:spPr/>
        <p:txBody>
          <a:bodyPr/>
          <a:lstStyle/>
          <a:p>
            <a:r>
              <a:rPr lang="en-US" sz="1400" dirty="0"/>
              <a:t>7. Every wicked problem is essentially unique.</a:t>
            </a:r>
          </a:p>
          <a:p>
            <a:r>
              <a:rPr lang="en-US" sz="1400" dirty="0"/>
              <a:t>8.  Every wicked problem can be considered to be a symptom of another problem.</a:t>
            </a:r>
          </a:p>
          <a:p>
            <a:r>
              <a:rPr lang="en-US" sz="1400" dirty="0"/>
              <a:t>9.  The existence of a discrepancy representing a wicked problem can be explained in numerous ways. (The choice of explanation determines the nature of the problem's resolution).</a:t>
            </a:r>
          </a:p>
          <a:p>
            <a:r>
              <a:rPr lang="en-US" sz="1400" dirty="0"/>
              <a:t>10. The planner has no right to be wrong. </a:t>
            </a:r>
          </a:p>
          <a:p>
            <a:r>
              <a:rPr lang="en-US" sz="1400" dirty="0"/>
              <a:t>(planners are liable for the consequences of the actions </a:t>
            </a:r>
            <a:r>
              <a:rPr lang="en-US" sz="1400"/>
              <a:t>they generate.)</a:t>
            </a:r>
            <a:endParaRPr lang="en-US" sz="1400"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620000" cy="1143000"/>
          </a:xfrm>
          <a:solidFill>
            <a:srgbClr val="88A8AA"/>
          </a:solidFill>
        </p:spPr>
        <p:txBody>
          <a:bodyPr/>
          <a:lstStyle/>
          <a:p>
            <a:pPr algn="ctr" fontAlgn="auto">
              <a:spcAft>
                <a:spcPts val="0"/>
              </a:spcAft>
              <a:defRPr/>
            </a:pPr>
            <a:r>
              <a:rPr lang="en-US" sz="3200" dirty="0">
                <a:solidFill>
                  <a:schemeClr val="tx1"/>
                </a:solidFill>
              </a:rPr>
              <a:t>Public Policymaking</a:t>
            </a:r>
          </a:p>
        </p:txBody>
      </p:sp>
      <p:graphicFrame>
        <p:nvGraphicFramePr>
          <p:cNvPr id="4" name="Content Placeholder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1137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620000" cy="1143000"/>
          </a:xfrm>
          <a:solidFill>
            <a:srgbClr val="88A8AA"/>
          </a:solidFill>
        </p:spPr>
        <p:txBody>
          <a:bodyPr/>
          <a:lstStyle/>
          <a:p>
            <a:pPr algn="ctr" fontAlgn="auto">
              <a:spcAft>
                <a:spcPts val="0"/>
              </a:spcAft>
              <a:defRPr/>
            </a:pPr>
            <a:r>
              <a:rPr lang="en-US" sz="3200" dirty="0">
                <a:solidFill>
                  <a:schemeClr val="tx1"/>
                </a:solidFill>
              </a:rPr>
              <a:t>Public Policymaking in a Republic</a:t>
            </a:r>
          </a:p>
        </p:txBody>
      </p:sp>
      <p:sp>
        <p:nvSpPr>
          <p:cNvPr id="3" name="Content Placeholder 2">
            <a:extLst>
              <a:ext uri="{FF2B5EF4-FFF2-40B4-BE49-F238E27FC236}">
                <a16:creationId xmlns:a16="http://schemas.microsoft.com/office/drawing/2014/main" id="{C13D09E8-2953-4243-9451-FCBFB7C37961}"/>
              </a:ext>
            </a:extLst>
          </p:cNvPr>
          <p:cNvSpPr>
            <a:spLocks noGrp="1"/>
          </p:cNvSpPr>
          <p:nvPr>
            <p:ph idx="1"/>
          </p:nvPr>
        </p:nvSpPr>
        <p:spPr/>
        <p:txBody>
          <a:bodyPr/>
          <a:lstStyle/>
          <a:p>
            <a:r>
              <a:rPr lang="en-US" dirty="0"/>
              <a:t>In the United States, the people are sovereign and government is considered their agent. </a:t>
            </a:r>
          </a:p>
          <a:p>
            <a:r>
              <a:rPr lang="en-US" dirty="0"/>
              <a:t>In a 1916 speech, President Woodrow Wilson rhetorically asked, “Just what is it that America stands for? If she stands for one thing more than another, it is for the sovereignty of self-governing people.” </a:t>
            </a:r>
          </a:p>
          <a:p>
            <a:r>
              <a:rPr lang="en-US" dirty="0"/>
              <a:t>This kind of sovereignty is generally referred to as a democracy.</a:t>
            </a:r>
          </a:p>
          <a:p>
            <a:endParaRPr lang="en-US" dirty="0"/>
          </a:p>
          <a:p>
            <a:r>
              <a:rPr lang="en-US" dirty="0"/>
              <a:t>The modern problem with ”the people” is that so many nasty individuals have done to many despicable things in their name.</a:t>
            </a:r>
          </a:p>
        </p:txBody>
      </p:sp>
    </p:spTree>
    <p:extLst>
      <p:ext uri="{BB962C8B-B14F-4D97-AF65-F5344CB8AC3E}">
        <p14:creationId xmlns:p14="http://schemas.microsoft.com/office/powerpoint/2010/main" val="4000482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8A8AA"/>
          </a:solidFill>
        </p:spPr>
        <p:txBody>
          <a:bodyPr/>
          <a:lstStyle/>
          <a:p>
            <a:pPr algn="ctr" fontAlgn="auto">
              <a:spcAft>
                <a:spcPts val="0"/>
              </a:spcAft>
              <a:defRPr/>
            </a:pPr>
            <a:r>
              <a:rPr lang="en-US" sz="3200" dirty="0">
                <a:solidFill>
                  <a:schemeClr val="tx1"/>
                </a:solidFill>
              </a:rPr>
              <a:t>Representative Democracy</a:t>
            </a:r>
          </a:p>
        </p:txBody>
      </p:sp>
      <p:sp>
        <p:nvSpPr>
          <p:cNvPr id="3" name="Content Placeholder 2"/>
          <p:cNvSpPr>
            <a:spLocks noGrp="1"/>
          </p:cNvSpPr>
          <p:nvPr>
            <p:ph idx="1"/>
          </p:nvPr>
        </p:nvSpPr>
        <p:spPr>
          <a:solidFill>
            <a:srgbClr val="C1E1F6"/>
          </a:solidFill>
          <a:ln>
            <a:solidFill>
              <a:srgbClr val="B87F18"/>
            </a:solidFill>
          </a:ln>
        </p:spPr>
        <p:txBody>
          <a:bodyPr rtlCol="0">
            <a:normAutofit/>
          </a:bodyPr>
          <a:lstStyle/>
          <a:p>
            <a:pPr fontAlgn="auto">
              <a:spcAft>
                <a:spcPts val="0"/>
              </a:spcAft>
              <a:buFont typeface="Arial" pitchFamily="34" charset="0"/>
              <a:buChar char="•"/>
              <a:defRPr/>
            </a:pPr>
            <a:r>
              <a:rPr lang="en-US" dirty="0"/>
              <a:t>The form of government in the United States is a democratic republic.</a:t>
            </a:r>
          </a:p>
          <a:p>
            <a:pPr fontAlgn="auto">
              <a:spcAft>
                <a:spcPts val="0"/>
              </a:spcAft>
              <a:buFont typeface="Arial" pitchFamily="34" charset="0"/>
              <a:buChar char="•"/>
              <a:defRPr/>
            </a:pPr>
            <a:r>
              <a:rPr lang="en-US" dirty="0"/>
              <a:t>While the people are sovereign, they make policy through their elected representatives—this is called representative democracy, as opposed to direct democracy.</a:t>
            </a:r>
          </a:p>
          <a:p>
            <a:pPr fontAlgn="auto">
              <a:spcAft>
                <a:spcPts val="0"/>
              </a:spcAft>
              <a:buFont typeface="Arial" pitchFamily="34" charset="0"/>
              <a:buChar char="•"/>
              <a:defRPr/>
            </a:pPr>
            <a:r>
              <a:rPr lang="en-US" dirty="0"/>
              <a:t>The legislative branch (Congress) makes the law.</a:t>
            </a:r>
          </a:p>
          <a:p>
            <a:pPr fontAlgn="auto">
              <a:spcAft>
                <a:spcPts val="0"/>
              </a:spcAft>
              <a:buFont typeface="Arial" pitchFamily="34" charset="0"/>
              <a:buChar char="•"/>
              <a:defRPr/>
            </a:pPr>
            <a:r>
              <a:rPr lang="en-US" dirty="0"/>
              <a:t>The executive branch (the president) administers and enforces the law.</a:t>
            </a:r>
          </a:p>
          <a:p>
            <a:pPr fontAlgn="auto">
              <a:spcAft>
                <a:spcPts val="0"/>
              </a:spcAft>
              <a:buFont typeface="Arial" pitchFamily="34" charset="0"/>
              <a:buChar char="•"/>
              <a:defRPr/>
            </a:pPr>
            <a:r>
              <a:rPr lang="en-US" dirty="0"/>
              <a:t>The judicial branch interprets the law as required.</a:t>
            </a:r>
          </a:p>
          <a:p>
            <a:pPr fontAlgn="auto">
              <a:spcAft>
                <a:spcPts val="0"/>
              </a:spcAft>
              <a:buFont typeface="Arial" pitchFamily="34" charset="0"/>
              <a:buChar char="•"/>
              <a:defRPr/>
            </a:pPr>
            <a:endParaRPr lang="en-US" dirty="0"/>
          </a:p>
          <a:p>
            <a:pPr fontAlgn="auto">
              <a:spcAft>
                <a:spcPts val="0"/>
              </a:spcAft>
              <a:buFont typeface="Arial" pitchFamily="34" charset="0"/>
              <a:buChar cha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8A8AA"/>
          </a:solidFill>
        </p:spPr>
        <p:txBody>
          <a:bodyPr/>
          <a:lstStyle/>
          <a:p>
            <a:pPr algn="ctr" fontAlgn="auto">
              <a:spcAft>
                <a:spcPts val="0"/>
              </a:spcAft>
              <a:defRPr/>
            </a:pPr>
            <a:r>
              <a:rPr lang="en-US" sz="3200" dirty="0">
                <a:solidFill>
                  <a:schemeClr val="tx1"/>
                </a:solidFill>
              </a:rPr>
              <a:t>The Role of Executive Power</a:t>
            </a:r>
          </a:p>
        </p:txBody>
      </p:sp>
      <p:sp>
        <p:nvSpPr>
          <p:cNvPr id="3" name="Content Placeholder 2"/>
          <p:cNvSpPr>
            <a:spLocks noGrp="1"/>
          </p:cNvSpPr>
          <p:nvPr>
            <p:ph idx="1"/>
          </p:nvPr>
        </p:nvSpPr>
        <p:spPr>
          <a:solidFill>
            <a:srgbClr val="C1E1F6"/>
          </a:solidFill>
          <a:ln>
            <a:solidFill>
              <a:srgbClr val="B87F18"/>
            </a:solidFill>
          </a:ln>
        </p:spPr>
        <p:txBody>
          <a:bodyPr rtlCol="0">
            <a:normAutofit/>
          </a:bodyPr>
          <a:lstStyle/>
          <a:p>
            <a:pPr marL="114300" indent="0" fontAlgn="auto">
              <a:spcAft>
                <a:spcPts val="0"/>
              </a:spcAft>
              <a:buFont typeface="Arial" pitchFamily="34" charset="0"/>
              <a:buNone/>
              <a:defRPr/>
            </a:pPr>
            <a:r>
              <a:rPr lang="en-US" dirty="0"/>
              <a:t>We are provided with three conceptualizations of Executive Power:</a:t>
            </a:r>
          </a:p>
          <a:p>
            <a:pPr marL="571500" indent="-457200" fontAlgn="auto">
              <a:spcAft>
                <a:spcPts val="0"/>
              </a:spcAft>
              <a:buFont typeface="+mj-lt"/>
              <a:buAutoNum type="arabicPeriod"/>
              <a:defRPr/>
            </a:pPr>
            <a:r>
              <a:rPr lang="en-US" dirty="0"/>
              <a:t>The conservative </a:t>
            </a:r>
          </a:p>
          <a:p>
            <a:pPr marL="571500" indent="-457200" fontAlgn="auto">
              <a:spcAft>
                <a:spcPts val="0"/>
              </a:spcAft>
              <a:buFont typeface="+mj-lt"/>
              <a:buAutoNum type="arabicPeriod"/>
              <a:defRPr/>
            </a:pPr>
            <a:r>
              <a:rPr lang="en-US" dirty="0"/>
              <a:t>The executive prerogative view </a:t>
            </a:r>
          </a:p>
          <a:p>
            <a:pPr marL="571500" indent="-457200" fontAlgn="auto">
              <a:spcAft>
                <a:spcPts val="0"/>
              </a:spcAft>
              <a:buFont typeface="+mj-lt"/>
              <a:buAutoNum type="arabicPeriod"/>
              <a:defRPr/>
            </a:pPr>
            <a:r>
              <a:rPr lang="en-US" dirty="0"/>
              <a:t>The stewardship view.</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8A8AA"/>
          </a:solidFill>
        </p:spPr>
        <p:txBody>
          <a:bodyPr/>
          <a:lstStyle/>
          <a:p>
            <a:pPr algn="ctr" fontAlgn="auto">
              <a:spcAft>
                <a:spcPts val="0"/>
              </a:spcAft>
              <a:defRPr/>
            </a:pPr>
            <a:r>
              <a:rPr lang="en-US" sz="3200" dirty="0">
                <a:solidFill>
                  <a:schemeClr val="tx1"/>
                </a:solidFill>
              </a:rPr>
              <a:t>The Role of Executive Power</a:t>
            </a:r>
          </a:p>
        </p:txBody>
      </p:sp>
      <p:sp>
        <p:nvSpPr>
          <p:cNvPr id="3" name="Content Placeholder 2"/>
          <p:cNvSpPr>
            <a:spLocks noGrp="1"/>
          </p:cNvSpPr>
          <p:nvPr>
            <p:ph idx="1"/>
          </p:nvPr>
        </p:nvSpPr>
        <p:spPr>
          <a:solidFill>
            <a:srgbClr val="C1E1F6"/>
          </a:solidFill>
          <a:ln>
            <a:solidFill>
              <a:srgbClr val="B87F18"/>
            </a:solidFill>
          </a:ln>
        </p:spPr>
        <p:txBody>
          <a:bodyPr rtlCol="0">
            <a:normAutofit/>
          </a:bodyPr>
          <a:lstStyle/>
          <a:p>
            <a:pPr marL="114300" indent="0" fontAlgn="auto">
              <a:spcAft>
                <a:spcPts val="0"/>
              </a:spcAft>
              <a:buFont typeface="Arial" pitchFamily="34" charset="0"/>
              <a:buNone/>
              <a:defRPr/>
            </a:pPr>
            <a:r>
              <a:rPr lang="en-US" dirty="0"/>
              <a:t>We are provided with three conceptualizations of Executive Power:</a:t>
            </a:r>
          </a:p>
          <a:p>
            <a:pPr marL="571500" indent="-457200" fontAlgn="auto">
              <a:spcAft>
                <a:spcPts val="0"/>
              </a:spcAft>
              <a:buFont typeface="+mj-lt"/>
              <a:buAutoNum type="arabicPeriod"/>
              <a:defRPr/>
            </a:pPr>
            <a:r>
              <a:rPr lang="en-US" dirty="0"/>
              <a:t>The conservative view maintains that the president, governor, or mayor is an agent of the legislature, and restricted by it.</a:t>
            </a:r>
          </a:p>
          <a:p>
            <a:pPr lvl="2"/>
            <a:r>
              <a:rPr lang="en-US" dirty="0"/>
              <a:t>This is view of presidential power espoused by President Taft.</a:t>
            </a:r>
          </a:p>
          <a:p>
            <a:pPr lvl="2"/>
            <a:r>
              <a:rPr lang="en-US" dirty="0"/>
              <a:t>As an administrator, he felt his political hands were tied by the constraints of his office.</a:t>
            </a:r>
          </a:p>
          <a:p>
            <a:pPr lvl="2"/>
            <a:endParaRPr lang="en-US" dirty="0"/>
          </a:p>
          <a:p>
            <a:pPr lvl="2"/>
            <a:r>
              <a:rPr lang="en-US" dirty="0"/>
              <a:t>Today he remains a role model for all those public managers who would instantly solve public problems with new public policy if only they had the power. </a:t>
            </a:r>
          </a:p>
          <a:p>
            <a:pPr lvl="2"/>
            <a:endParaRPr lang="en-US" dirty="0"/>
          </a:p>
          <a:p>
            <a:pPr fontAlgn="auto">
              <a:spcAft>
                <a:spcPts val="0"/>
              </a:spcAft>
              <a:buFont typeface="Arial" pitchFamily="34" charset="0"/>
              <a:buChar char="•"/>
              <a:defRPr/>
            </a:pPr>
            <a:endParaRPr lang="en-US" dirty="0"/>
          </a:p>
        </p:txBody>
      </p:sp>
    </p:spTree>
    <p:extLst>
      <p:ext uri="{BB962C8B-B14F-4D97-AF65-F5344CB8AC3E}">
        <p14:creationId xmlns:p14="http://schemas.microsoft.com/office/powerpoint/2010/main" val="210288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8A8AA"/>
          </a:solidFill>
        </p:spPr>
        <p:txBody>
          <a:bodyPr/>
          <a:lstStyle/>
          <a:p>
            <a:pPr algn="ctr" fontAlgn="auto">
              <a:spcAft>
                <a:spcPts val="0"/>
              </a:spcAft>
              <a:defRPr/>
            </a:pPr>
            <a:r>
              <a:rPr lang="en-US" sz="3200" dirty="0">
                <a:solidFill>
                  <a:schemeClr val="tx1"/>
                </a:solidFill>
              </a:rPr>
              <a:t>The Role of Executive Power</a:t>
            </a:r>
          </a:p>
        </p:txBody>
      </p:sp>
      <p:sp>
        <p:nvSpPr>
          <p:cNvPr id="3" name="Content Placeholder 2"/>
          <p:cNvSpPr>
            <a:spLocks noGrp="1"/>
          </p:cNvSpPr>
          <p:nvPr>
            <p:ph idx="1"/>
          </p:nvPr>
        </p:nvSpPr>
        <p:spPr>
          <a:solidFill>
            <a:srgbClr val="C1E1F6"/>
          </a:solidFill>
          <a:ln>
            <a:solidFill>
              <a:srgbClr val="B87F18"/>
            </a:solidFill>
          </a:ln>
        </p:spPr>
        <p:txBody>
          <a:bodyPr rtlCol="0">
            <a:normAutofit fontScale="92500" lnSpcReduction="10000"/>
          </a:bodyPr>
          <a:lstStyle/>
          <a:p>
            <a:pPr marL="114300" indent="0" fontAlgn="auto">
              <a:spcAft>
                <a:spcPts val="0"/>
              </a:spcAft>
              <a:buFont typeface="Arial" pitchFamily="34" charset="0"/>
              <a:buNone/>
              <a:defRPr/>
            </a:pPr>
            <a:r>
              <a:rPr lang="en-US" dirty="0"/>
              <a:t>2. The executive prerogative view holds that under certain circumstances, the president possesses extraordinary powers to safeguard the nation, and can go above Congress as needed.</a:t>
            </a:r>
          </a:p>
          <a:p>
            <a:pPr lvl="1"/>
            <a:r>
              <a:rPr lang="en-US" dirty="0"/>
              <a:t>This theory was espoused by President Abraham Lincoln Under certain conditions, he believed that the chief executive possessed extraordinary power to preserve the nation</a:t>
            </a:r>
          </a:p>
          <a:p>
            <a:pPr lvl="1"/>
            <a:endParaRPr lang="en-US" dirty="0"/>
          </a:p>
          <a:p>
            <a:pPr lvl="1"/>
            <a:r>
              <a:rPr lang="en-US" dirty="0"/>
              <a:t>This power, as Lincoln saw it, might not only exceed constitutional bounds but act against the Constitution.</a:t>
            </a:r>
          </a:p>
          <a:p>
            <a:pPr lvl="1"/>
            <a:endParaRPr lang="en-US" sz="2100" dirty="0"/>
          </a:p>
          <a:p>
            <a:pPr lvl="1"/>
            <a:r>
              <a:rPr lang="en-US" sz="2100" dirty="0"/>
              <a:t>However, when recent presidents have sought extraordinary powers, even with claims of national security and executive privilege, they have been</a:t>
            </a:r>
          </a:p>
          <a:p>
            <a:pPr lvl="1"/>
            <a:r>
              <a:rPr lang="en-US" sz="2100" dirty="0"/>
              <a:t>“checked” by the Supreme Court</a:t>
            </a:r>
            <a:r>
              <a:rPr lang="en-US" dirty="0"/>
              <a:t>.</a:t>
            </a:r>
          </a:p>
          <a:p>
            <a:pPr lvl="1"/>
            <a:endParaRPr lang="en-US" dirty="0"/>
          </a:p>
          <a:p>
            <a:pPr marL="571500" indent="-457200" fontAlgn="auto">
              <a:spcAft>
                <a:spcPts val="0"/>
              </a:spcAft>
              <a:buFont typeface="+mj-lt"/>
              <a:buAutoNum type="arabicPeriod"/>
              <a:defRPr/>
            </a:pPr>
            <a:endParaRPr lang="en-US" dirty="0"/>
          </a:p>
        </p:txBody>
      </p:sp>
    </p:spTree>
    <p:extLst>
      <p:ext uri="{BB962C8B-B14F-4D97-AF65-F5344CB8AC3E}">
        <p14:creationId xmlns:p14="http://schemas.microsoft.com/office/powerpoint/2010/main" val="3693740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8A8AA"/>
          </a:solidFill>
        </p:spPr>
        <p:txBody>
          <a:bodyPr/>
          <a:lstStyle/>
          <a:p>
            <a:pPr algn="ctr" fontAlgn="auto">
              <a:spcAft>
                <a:spcPts val="0"/>
              </a:spcAft>
              <a:defRPr/>
            </a:pPr>
            <a:r>
              <a:rPr lang="en-US" sz="3200" dirty="0">
                <a:solidFill>
                  <a:schemeClr val="tx1"/>
                </a:solidFill>
              </a:rPr>
              <a:t>The Role of Executive Power</a:t>
            </a:r>
          </a:p>
        </p:txBody>
      </p:sp>
      <p:sp>
        <p:nvSpPr>
          <p:cNvPr id="3" name="Content Placeholder 2"/>
          <p:cNvSpPr>
            <a:spLocks noGrp="1"/>
          </p:cNvSpPr>
          <p:nvPr>
            <p:ph idx="1"/>
          </p:nvPr>
        </p:nvSpPr>
        <p:spPr>
          <a:solidFill>
            <a:srgbClr val="C1E1F6"/>
          </a:solidFill>
          <a:ln>
            <a:solidFill>
              <a:srgbClr val="B87F18"/>
            </a:solidFill>
          </a:ln>
        </p:spPr>
        <p:txBody>
          <a:bodyPr rtlCol="0">
            <a:normAutofit lnSpcReduction="10000"/>
          </a:bodyPr>
          <a:lstStyle/>
          <a:p>
            <a:pPr marL="114300" indent="0" fontAlgn="auto">
              <a:spcAft>
                <a:spcPts val="0"/>
              </a:spcAft>
              <a:buNone/>
              <a:defRPr/>
            </a:pPr>
            <a:r>
              <a:rPr lang="en-US" dirty="0"/>
              <a:t>3. The stewardship view argues that the president is a trustee of the people and can take any action not forbidden by the Constitution to act on their behalf.</a:t>
            </a:r>
          </a:p>
          <a:p>
            <a:pPr marL="114300" indent="0" fontAlgn="auto">
              <a:spcAft>
                <a:spcPts val="0"/>
              </a:spcAft>
              <a:buNone/>
              <a:defRPr/>
            </a:pPr>
            <a:endParaRPr lang="en-US" dirty="0"/>
          </a:p>
          <a:p>
            <a:pPr lvl="1"/>
            <a:r>
              <a:rPr lang="en-US" dirty="0"/>
              <a:t>This is President Theodore Roosevelt’s view that the president, because he represents and holds in trust the interests of all the people, should be free to take any actions in the public interest that are not specifically forbidden by the Constitution or statutory law.</a:t>
            </a:r>
          </a:p>
          <a:p>
            <a:pPr lvl="1"/>
            <a:endParaRPr lang="en-US" dirty="0"/>
          </a:p>
          <a:p>
            <a:pPr marL="114300" indent="0" fontAlgn="auto">
              <a:spcAft>
                <a:spcPts val="0"/>
              </a:spcAft>
              <a:buNone/>
              <a:defRPr/>
            </a:pPr>
            <a:r>
              <a:rPr lang="en-US" dirty="0"/>
              <a:t>Over the ages we have seen presidents state that they are acting under one of these models.</a:t>
            </a:r>
          </a:p>
          <a:p>
            <a:pPr marL="114300" indent="0" fontAlgn="auto">
              <a:spcAft>
                <a:spcPts val="0"/>
              </a:spcAft>
              <a:buNone/>
              <a:defRPr/>
            </a:pPr>
            <a:r>
              <a:rPr lang="en-US" u="sng" dirty="0">
                <a:hlinkClick r:id="rId3"/>
              </a:rPr>
              <a:t>https://www.pbs.org/wgbh/pages/frontline/teach/vaccine/</a:t>
            </a:r>
            <a:endParaRPr lang="en-US" dirty="0"/>
          </a:p>
          <a:p>
            <a:pPr marL="114300" indent="0" fontAlgn="auto">
              <a:spcAft>
                <a:spcPts val="0"/>
              </a:spcAft>
              <a:buNone/>
              <a:defRPr/>
            </a:pPr>
            <a:endParaRPr lang="en-US" dirty="0"/>
          </a:p>
        </p:txBody>
      </p:sp>
    </p:spTree>
    <p:extLst>
      <p:ext uri="{BB962C8B-B14F-4D97-AF65-F5344CB8AC3E}">
        <p14:creationId xmlns:p14="http://schemas.microsoft.com/office/powerpoint/2010/main" val="27965758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2764</TotalTime>
  <Words>1777</Words>
  <Application>Microsoft Office PowerPoint</Application>
  <PresentationFormat>On-screen Show (4:3)</PresentationFormat>
  <Paragraphs>194</Paragraphs>
  <Slides>24</Slides>
  <Notes>24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Arial</vt:lpstr>
      <vt:lpstr>Calibri</vt:lpstr>
      <vt:lpstr>Calibri Light</vt:lpstr>
      <vt:lpstr>Cambria</vt:lpstr>
      <vt:lpstr>Century Gothic</vt:lpstr>
      <vt:lpstr>Impact</vt:lpstr>
      <vt:lpstr>Adjacency</vt:lpstr>
      <vt:lpstr>Office Theme</vt:lpstr>
      <vt:lpstr>PowerPoint Presentation</vt:lpstr>
      <vt:lpstr>What is Public Policymaking?</vt:lpstr>
      <vt:lpstr>Public Policymaking</vt:lpstr>
      <vt:lpstr>Public Policymaking in a Republic</vt:lpstr>
      <vt:lpstr>Representative Democracy</vt:lpstr>
      <vt:lpstr>The Role of Executive Power</vt:lpstr>
      <vt:lpstr>The Role of Executive Power</vt:lpstr>
      <vt:lpstr>The Role of Executive Power</vt:lpstr>
      <vt:lpstr>The Role of Executive Power</vt:lpstr>
      <vt:lpstr>The Policymaking  Process</vt:lpstr>
      <vt:lpstr>Agenda Setting Process</vt:lpstr>
      <vt:lpstr> Agenda Setting—Down’s Issue-Attention Cycle</vt:lpstr>
      <vt:lpstr>Decision Making Process</vt:lpstr>
      <vt:lpstr>Decision Making Process</vt:lpstr>
      <vt:lpstr>Implementation Process</vt:lpstr>
      <vt:lpstr>Evaluation Process</vt:lpstr>
      <vt:lpstr>Feedback Process</vt:lpstr>
      <vt:lpstr>The Role of Power in Public Policy-Making</vt:lpstr>
      <vt:lpstr>Alternative Theories of Decision Making </vt:lpstr>
      <vt:lpstr>Main Power Influences on Public Administration</vt:lpstr>
      <vt:lpstr>The Role of Culture in Public Policymaking</vt:lpstr>
      <vt:lpstr>The Role of Culture in Public Policymaking…cont.</vt:lpstr>
      <vt:lpstr> J. Steven Ott  The Organizational Culture Perspective (1989)</vt:lpstr>
      <vt:lpstr>Rittel and Webber sought to specify ten characteristics of  “wicked problems” that confront social and urban planners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Public Administration</dc:title>
  <dc:creator>Breena E. Coates</dc:creator>
  <cp:lastModifiedBy>eunice</cp:lastModifiedBy>
  <cp:revision>76</cp:revision>
  <cp:lastPrinted>2012-01-30T16:52:03Z</cp:lastPrinted>
  <dcterms:created xsi:type="dcterms:W3CDTF">2012-01-17T16:56:38Z</dcterms:created>
  <dcterms:modified xsi:type="dcterms:W3CDTF">2019-12-12T06:37:57Z</dcterms:modified>
</cp:coreProperties>
</file>