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3" r:id="rId3"/>
    <p:sldId id="274" r:id="rId4"/>
    <p:sldId id="275" r:id="rId5"/>
    <p:sldId id="257" r:id="rId6"/>
    <p:sldId id="279" r:id="rId7"/>
    <p:sldId id="281" r:id="rId8"/>
    <p:sldId id="282" r:id="rId9"/>
    <p:sldId id="280" r:id="rId10"/>
  </p:sldIdLst>
  <p:sldSz cx="9144000" cy="6858000" type="screen4x3"/>
  <p:notesSz cx="9236075" cy="6950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F1027E0-A7A0-49F3-9726-6A59ABE5CE36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01365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01365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0D33731-369C-4F42-8977-D788039CB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79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A028C975-B402-48D8-8074-CFE92CCEF262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81313" y="520700"/>
            <a:ext cx="3473450" cy="2606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01286"/>
            <a:ext cx="7388860" cy="31275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01365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01365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BC7C4BE-D55A-4B25-8C61-1A75080787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375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DB15-5682-4168-9373-8A7B9B723853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3995-0090-4D41-9910-8E9D785343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0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DB15-5682-4168-9373-8A7B9B723853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3995-0090-4D41-9910-8E9D785343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97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DB15-5682-4168-9373-8A7B9B723853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3995-0090-4D41-9910-8E9D785343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817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DB15-5682-4168-9373-8A7B9B723853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3995-0090-4D41-9910-8E9D785343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2552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DB15-5682-4168-9373-8A7B9B723853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3995-0090-4D41-9910-8E9D785343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863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DB15-5682-4168-9373-8A7B9B723853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3995-0090-4D41-9910-8E9D785343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5997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DB15-5682-4168-9373-8A7B9B723853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3995-0090-4D41-9910-8E9D785343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70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DB15-5682-4168-9373-8A7B9B723853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3995-0090-4D41-9910-8E9D785343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473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DB15-5682-4168-9373-8A7B9B723853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3995-0090-4D41-9910-8E9D785343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9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DB15-5682-4168-9373-8A7B9B723853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3995-0090-4D41-9910-8E9D785343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29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DB15-5682-4168-9373-8A7B9B723853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3995-0090-4D41-9910-8E9D785343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6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DB15-5682-4168-9373-8A7B9B723853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3995-0090-4D41-9910-8E9D785343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95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DB15-5682-4168-9373-8A7B9B723853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3995-0090-4D41-9910-8E9D785343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71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DB15-5682-4168-9373-8A7B9B723853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3995-0090-4D41-9910-8E9D785343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07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DB15-5682-4168-9373-8A7B9B723853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3995-0090-4D41-9910-8E9D785343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33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DB15-5682-4168-9373-8A7B9B723853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3995-0090-4D41-9910-8E9D785343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73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DB15-5682-4168-9373-8A7B9B723853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3995-0090-4D41-9910-8E9D785343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55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AE2DB15-5682-4168-9373-8A7B9B723853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77B3995-0090-4D41-9910-8E9D785343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77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astellar" panose="020A0402060406010301" pitchFamily="18" charset="0"/>
                <a:cs typeface="Times New Roman" panose="02020603050405020304" pitchFamily="18" charset="0"/>
              </a:rPr>
              <a:t>Persuasive</a:t>
            </a:r>
            <a:br>
              <a:rPr lang="en-US" sz="5400" dirty="0" smtClean="0">
                <a:latin typeface="Castellar" panose="020A0402060406010301" pitchFamily="18" charset="0"/>
                <a:cs typeface="Times New Roman" panose="02020603050405020304" pitchFamily="18" charset="0"/>
              </a:rPr>
            </a:br>
            <a:r>
              <a:rPr lang="en-US" sz="5400" dirty="0" smtClean="0">
                <a:latin typeface="Castellar" panose="020A0402060406010301" pitchFamily="18" charset="0"/>
                <a:cs typeface="Times New Roman" panose="02020603050405020304" pitchFamily="18" charset="0"/>
              </a:rPr>
              <a:t>Presentation</a:t>
            </a:r>
            <a:endParaRPr lang="en-US" sz="5400" dirty="0">
              <a:latin typeface="Castellar" panose="020A0402060406010301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0"/>
            <a:ext cx="7315200" cy="863599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Self &amp; Society</a:t>
            </a:r>
          </a:p>
          <a:p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DSSG 400</a:t>
            </a:r>
            <a:endParaRPr lang="en-US" sz="24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6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stellar" panose="020A0402060406010301" pitchFamily="18" charset="0"/>
                <a:cs typeface="Times New Roman" panose="02020603050405020304" pitchFamily="18" charset="0"/>
              </a:rPr>
              <a:t>Assignment</a:t>
            </a:r>
            <a:endParaRPr lang="en-US" dirty="0">
              <a:latin typeface="Castellar" panose="020A0402060406010301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6554867" cy="407247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200" dirty="0">
                <a:latin typeface="+mj-lt"/>
                <a:cs typeface="Times New Roman" panose="02020603050405020304" pitchFamily="18" charset="0"/>
              </a:rPr>
              <a:t>Present an oral and visual </a:t>
            </a:r>
            <a:r>
              <a:rPr lang="en-US" sz="2200" u="sng" dirty="0" smtClean="0">
                <a:latin typeface="+mj-lt"/>
                <a:cs typeface="Times New Roman" panose="02020603050405020304" pitchFamily="18" charset="0"/>
              </a:rPr>
              <a:t>persuasive presentation</a:t>
            </a:r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 using:</a:t>
            </a:r>
          </a:p>
          <a:p>
            <a:pPr marL="137160" lvl="0" indent="0">
              <a:buNone/>
            </a:pPr>
            <a:endParaRPr lang="en-US" sz="2200" dirty="0" smtClean="0">
              <a:latin typeface="+mj-lt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+mj-lt"/>
                <a:cs typeface="Times New Roman" panose="02020603050405020304" pitchFamily="18" charset="0"/>
              </a:rPr>
              <a:t>Powerpoint</a:t>
            </a:r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 marL="585216" lvl="1" indent="0">
              <a:buNone/>
            </a:pPr>
            <a:endParaRPr lang="en-US" sz="2200" dirty="0" smtClean="0">
              <a:latin typeface="+mj-lt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Keynote</a:t>
            </a:r>
          </a:p>
          <a:p>
            <a:pPr marL="585216" lvl="1" indent="0">
              <a:buNone/>
            </a:pPr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  </a:t>
            </a:r>
          </a:p>
          <a:p>
            <a:pPr lvl="1"/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Prezi</a:t>
            </a:r>
          </a:p>
          <a:p>
            <a:pPr marL="537210" lvl="1" indent="0">
              <a:buNone/>
            </a:pPr>
            <a:endParaRPr lang="en-US" sz="2200" dirty="0" smtClean="0"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Film</a:t>
            </a:r>
            <a:endParaRPr lang="en-US" sz="2200" dirty="0">
              <a:latin typeface="+mj-lt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stellar" panose="020A0402060406010301" pitchFamily="18" charset="0"/>
                <a:cs typeface="Times New Roman" panose="02020603050405020304" pitchFamily="18" charset="0"/>
              </a:rPr>
              <a:t>Topic</a:t>
            </a:r>
            <a:endParaRPr lang="en-US" dirty="0">
              <a:latin typeface="Castellar" panose="020A0402060406010301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en-US" dirty="0"/>
          </a:p>
          <a:p>
            <a:r>
              <a:rPr lang="en-US" sz="2400" dirty="0" smtClean="0">
                <a:latin typeface="+mj-lt"/>
              </a:rPr>
              <a:t>On one of the films from the list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What type of aliens are in this film?</a:t>
            </a:r>
          </a:p>
          <a:p>
            <a:pPr marL="64008" indent="0">
              <a:buNone/>
            </a:pP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Persuade the audience of their purpose.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910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stellar" panose="020A0402060406010301" pitchFamily="18" charset="0"/>
                <a:cs typeface="Times New Roman" panose="02020603050405020304" pitchFamily="18" charset="0"/>
              </a:rPr>
              <a:t>Include</a:t>
            </a:r>
            <a:endParaRPr lang="en-US" dirty="0">
              <a:latin typeface="Castellar" panose="020A0402060406010301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"/>
            <a:ext cx="6554867" cy="4419600"/>
          </a:xfrm>
        </p:spPr>
        <p:txBody>
          <a:bodyPr>
            <a:normAutofit fontScale="92500" lnSpcReduction="20000"/>
          </a:bodyPr>
          <a:lstStyle/>
          <a:p>
            <a:pPr lvl="0"/>
            <a:endParaRPr lang="en-US" sz="2400" u="sng" dirty="0" smtClean="0">
              <a:latin typeface="+mj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u="sng" dirty="0" smtClean="0">
                <a:latin typeface="+mj-lt"/>
              </a:rPr>
              <a:t>Brief</a:t>
            </a:r>
            <a:r>
              <a:rPr lang="en-US" sz="2400" dirty="0" smtClean="0">
                <a:latin typeface="+mj-lt"/>
              </a:rPr>
              <a:t> summary of the plot</a:t>
            </a:r>
          </a:p>
          <a:p>
            <a:pPr marL="521208" lvl="0" indent="-457200">
              <a:buFont typeface="+mj-lt"/>
              <a:buAutoNum type="arabicPeriod"/>
            </a:pPr>
            <a:endParaRPr lang="en-US" sz="2400" dirty="0" smtClean="0">
              <a:latin typeface="+mj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What is the focus?</a:t>
            </a:r>
          </a:p>
          <a:p>
            <a:pPr marL="457200" lvl="0" indent="-457200">
              <a:buFont typeface="+mj-lt"/>
              <a:buAutoNum type="arabicPeriod"/>
            </a:pPr>
            <a:endParaRPr lang="en-US" sz="2400" dirty="0">
              <a:latin typeface="+mj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Who are the main characters?</a:t>
            </a:r>
          </a:p>
          <a:p>
            <a:pPr marL="457200" lvl="0" indent="-457200">
              <a:buFont typeface="+mj-lt"/>
              <a:buAutoNum type="arabicPeriod"/>
            </a:pPr>
            <a:endParaRPr lang="en-US" sz="2400" dirty="0">
              <a:latin typeface="+mj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Which key aspects most pertain to this film? </a:t>
            </a:r>
            <a:endParaRPr lang="en-US" sz="2400" dirty="0" smtClean="0">
              <a:latin typeface="+mj-lt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400" dirty="0">
              <a:latin typeface="+mj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A trailer or scene from the film. </a:t>
            </a:r>
            <a:endParaRPr lang="en-US" sz="2400" dirty="0" smtClean="0">
              <a:latin typeface="+mj-lt"/>
            </a:endParaRPr>
          </a:p>
          <a:p>
            <a:pPr marL="64008" lvl="0" indent="0">
              <a:buNone/>
            </a:pPr>
            <a:endParaRPr lang="en-US" sz="2400" dirty="0"/>
          </a:p>
          <a:p>
            <a:pPr marL="651510" indent="-51435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9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stellar" panose="020A0402060406010301" pitchFamily="18" charset="0"/>
                <a:cs typeface="Times New Roman" panose="02020603050405020304" pitchFamily="18" charset="0"/>
              </a:rPr>
              <a:t>Course Ideas</a:t>
            </a:r>
            <a:endParaRPr lang="en-US" dirty="0">
              <a:latin typeface="Castellar" panose="020A0402060406010301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Self</a:t>
            </a:r>
          </a:p>
          <a:p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Society</a:t>
            </a:r>
          </a:p>
          <a:p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Social Forces</a:t>
            </a:r>
          </a:p>
          <a:p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Diversity of Human Society</a:t>
            </a:r>
          </a:p>
          <a:p>
            <a:endParaRPr lang="en-US" sz="24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Which of these most pertains to this film?</a:t>
            </a:r>
            <a:endParaRPr lang="en-US" sz="24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9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stellar" panose="020A0402060406010301" pitchFamily="18" charset="0"/>
                <a:cs typeface="Times New Roman" panose="02020603050405020304" pitchFamily="18" charset="0"/>
              </a:rPr>
              <a:t>Format</a:t>
            </a:r>
            <a:endParaRPr lang="en-US" dirty="0">
              <a:latin typeface="Castellar" panose="020A0402060406010301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8862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An oral and visual presentation</a:t>
            </a:r>
          </a:p>
          <a:p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Using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power point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prezi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, keynote, or film</a:t>
            </a:r>
          </a:p>
          <a:p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Length 7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slides (minimum)</a:t>
            </a:r>
            <a:endParaRPr lang="en-US" sz="24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Include all necessary components</a:t>
            </a:r>
          </a:p>
          <a:p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Include the </a:t>
            </a:r>
            <a:r>
              <a:rPr lang="en-US" sz="2400" i="1" dirty="0" smtClean="0">
                <a:latin typeface="+mj-lt"/>
                <a:cs typeface="Times New Roman" panose="02020603050405020304" pitchFamily="18" charset="0"/>
              </a:rPr>
              <a:t>title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, director, and year of the film</a:t>
            </a:r>
          </a:p>
          <a:p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Conclusion – end the presentation</a:t>
            </a:r>
          </a:p>
          <a:p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References page at end</a:t>
            </a:r>
            <a:endParaRPr lang="en-US" sz="24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76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stellar" panose="020A0402060406010301" pitchFamily="18" charset="0"/>
              </a:rPr>
              <a:t>Graded on:</a:t>
            </a:r>
            <a:endParaRPr lang="en-US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4191000"/>
          </a:xfrm>
        </p:spPr>
        <p:txBody>
          <a:bodyPr>
            <a:normAutofit lnSpcReduction="10000"/>
          </a:bodyPr>
          <a:lstStyle/>
          <a:p>
            <a:pPr marL="578358" indent="-514350">
              <a:buFont typeface="+mj-lt"/>
              <a:buAutoNum type="arabicPeriod"/>
            </a:pPr>
            <a:endParaRPr lang="en-US" b="1" dirty="0" smtClean="0"/>
          </a:p>
          <a:p>
            <a:pPr marL="578358" indent="-514350">
              <a:buFont typeface="+mj-lt"/>
              <a:buAutoNum type="arabicPeriod"/>
            </a:pPr>
            <a:endParaRPr lang="en-US" b="1" dirty="0"/>
          </a:p>
          <a:p>
            <a:pPr marL="578358" indent="-514350">
              <a:buFont typeface="+mj-lt"/>
              <a:buAutoNum type="arabicPeriod"/>
            </a:pPr>
            <a:r>
              <a:rPr lang="en-US" sz="2400" b="1" dirty="0" smtClean="0">
                <a:latin typeface="+mj-lt"/>
              </a:rPr>
              <a:t>Content </a:t>
            </a:r>
            <a:r>
              <a:rPr lang="en-US" sz="2400" dirty="0" smtClean="0">
                <a:latin typeface="+mj-lt"/>
              </a:rPr>
              <a:t>– persuasive, includes all required components</a:t>
            </a:r>
          </a:p>
          <a:p>
            <a:pPr marL="578358" indent="-514350">
              <a:buFont typeface="+mj-lt"/>
              <a:buAutoNum type="arabicPeriod"/>
            </a:pPr>
            <a:r>
              <a:rPr lang="en-US" sz="2400" b="1" u="sng" dirty="0" smtClean="0">
                <a:latin typeface="+mj-lt"/>
              </a:rPr>
              <a:t>Visuals</a:t>
            </a:r>
            <a:r>
              <a:rPr lang="en-US" sz="2400" u="sng" dirty="0" smtClean="0">
                <a:latin typeface="+mj-lt"/>
              </a:rPr>
              <a:t> – includes graphics, images</a:t>
            </a:r>
          </a:p>
          <a:p>
            <a:pPr marL="578358" indent="-514350">
              <a:buFont typeface="+mj-lt"/>
              <a:buAutoNum type="arabicPeriod"/>
            </a:pPr>
            <a:r>
              <a:rPr lang="en-US" sz="2400" b="1" dirty="0" smtClean="0">
                <a:latin typeface="+mj-lt"/>
              </a:rPr>
              <a:t>Creativity</a:t>
            </a:r>
            <a:r>
              <a:rPr lang="en-US" sz="2400" dirty="0" smtClean="0">
                <a:latin typeface="+mj-lt"/>
              </a:rPr>
              <a:t> – interesting and engaging</a:t>
            </a:r>
          </a:p>
          <a:p>
            <a:pPr marL="578358" indent="-514350">
              <a:buFont typeface="+mj-lt"/>
              <a:buAutoNum type="arabicPeriod"/>
            </a:pPr>
            <a:r>
              <a:rPr lang="en-US" sz="2400" b="1" dirty="0" smtClean="0">
                <a:latin typeface="+mj-lt"/>
              </a:rPr>
              <a:t>Originality</a:t>
            </a:r>
            <a:r>
              <a:rPr lang="en-US" sz="2400" dirty="0" smtClean="0">
                <a:latin typeface="+mj-lt"/>
              </a:rPr>
              <a:t> – unique to you</a:t>
            </a:r>
          </a:p>
          <a:p>
            <a:pPr marL="578358" indent="-514350">
              <a:buFont typeface="+mj-lt"/>
              <a:buAutoNum type="arabicPeriod"/>
            </a:pPr>
            <a:r>
              <a:rPr lang="en-US" sz="2400" b="1" dirty="0">
                <a:latin typeface="+mj-lt"/>
              </a:rPr>
              <a:t>Presentation</a:t>
            </a:r>
            <a:r>
              <a:rPr lang="en-US" sz="2400" dirty="0">
                <a:latin typeface="+mj-lt"/>
              </a:rPr>
              <a:t> – prepared, practice, not just read</a:t>
            </a:r>
            <a:endParaRPr lang="en-US" sz="2400" dirty="0" smtClean="0">
              <a:latin typeface="+mj-lt"/>
            </a:endParaRP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0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stellar" panose="020A0402060406010301" pitchFamily="18" charset="0"/>
              </a:rPr>
              <a:t>Grading -</a:t>
            </a:r>
            <a:endParaRPr lang="en-US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b="1" dirty="0" smtClean="0"/>
              <a:t>  </a:t>
            </a:r>
          </a:p>
          <a:p>
            <a:pPr marL="64008" indent="0">
              <a:buNone/>
            </a:pPr>
            <a:r>
              <a:rPr lang="en-US" b="1" dirty="0" smtClean="0"/>
              <a:t>6</a:t>
            </a:r>
            <a:r>
              <a:rPr lang="en-US" sz="2400" b="1" dirty="0" smtClean="0"/>
              <a:t>. </a:t>
            </a:r>
            <a:r>
              <a:rPr lang="en-US" sz="2400" b="1" dirty="0" smtClean="0"/>
              <a:t>Show t</a:t>
            </a:r>
            <a:r>
              <a:rPr lang="en-US" sz="2400" dirty="0" smtClean="0">
                <a:latin typeface="+mj-lt"/>
              </a:rPr>
              <a:t>he </a:t>
            </a:r>
            <a:r>
              <a:rPr lang="en-US" sz="2400" dirty="0" smtClean="0">
                <a:latin typeface="+mj-lt"/>
              </a:rPr>
              <a:t>trailer for the </a:t>
            </a:r>
            <a:r>
              <a:rPr lang="en-US" sz="2400" dirty="0" smtClean="0">
                <a:latin typeface="+mj-lt"/>
              </a:rPr>
              <a:t>film or a scene</a:t>
            </a:r>
            <a:endParaRPr lang="en-US" sz="2400" dirty="0" smtClean="0">
              <a:latin typeface="+mj-lt"/>
            </a:endParaRPr>
          </a:p>
          <a:p>
            <a:pPr marL="64008" indent="0">
              <a:buNone/>
            </a:pPr>
            <a:r>
              <a:rPr lang="en-US" sz="2400" b="1" dirty="0" smtClean="0">
                <a:latin typeface="+mj-lt"/>
              </a:rPr>
              <a:t>7. Conclusion</a:t>
            </a:r>
          </a:p>
          <a:p>
            <a:pPr marL="64008" indent="0">
              <a:buNone/>
            </a:pPr>
            <a:r>
              <a:rPr lang="en-US" sz="2400" b="1" dirty="0" smtClean="0">
                <a:latin typeface="+mj-lt"/>
              </a:rPr>
              <a:t>8. </a:t>
            </a:r>
            <a:r>
              <a:rPr lang="en-US" sz="2400" b="1" dirty="0">
                <a:latin typeface="+mj-lt"/>
              </a:rPr>
              <a:t>Mechanics</a:t>
            </a:r>
            <a:r>
              <a:rPr lang="en-US" sz="2400" dirty="0">
                <a:latin typeface="+mj-lt"/>
              </a:rPr>
              <a:t> – correct grammar and </a:t>
            </a:r>
            <a:r>
              <a:rPr lang="en-US" sz="2400" dirty="0" smtClean="0">
                <a:latin typeface="+mj-lt"/>
              </a:rPr>
              <a:t>    	punctuation</a:t>
            </a:r>
            <a:r>
              <a:rPr lang="en-US" sz="2400" b="1" dirty="0" smtClean="0">
                <a:latin typeface="+mj-lt"/>
              </a:rPr>
              <a:t> </a:t>
            </a:r>
          </a:p>
          <a:p>
            <a:pPr marL="64008" indent="0">
              <a:buNone/>
            </a:pPr>
            <a:r>
              <a:rPr lang="en-US" sz="2400" b="1" dirty="0">
                <a:latin typeface="+mj-lt"/>
              </a:rPr>
              <a:t>9</a:t>
            </a:r>
            <a:r>
              <a:rPr lang="en-US" sz="2400" b="1" dirty="0" smtClean="0">
                <a:latin typeface="+mj-lt"/>
              </a:rPr>
              <a:t>.</a:t>
            </a:r>
            <a:r>
              <a:rPr lang="en-US" sz="2400" dirty="0" smtClean="0">
                <a:solidFill>
                  <a:srgbClr val="92D050"/>
                </a:solidFill>
                <a:latin typeface="+mj-lt"/>
              </a:rPr>
              <a:t> </a:t>
            </a:r>
            <a:r>
              <a:rPr lang="en-US" sz="2400" b="1" dirty="0">
                <a:latin typeface="+mj-lt"/>
              </a:rPr>
              <a:t>Documentation</a:t>
            </a:r>
            <a:r>
              <a:rPr lang="en-US" sz="2400" dirty="0">
                <a:latin typeface="+mj-lt"/>
              </a:rPr>
              <a:t> – </a:t>
            </a:r>
            <a:r>
              <a:rPr lang="en-US" sz="2400" dirty="0" smtClean="0">
                <a:latin typeface="+mj-lt"/>
              </a:rPr>
              <a:t>References at </a:t>
            </a:r>
            <a:r>
              <a:rPr lang="en-US" sz="2400" dirty="0">
                <a:latin typeface="+mj-lt"/>
              </a:rPr>
              <a:t>end</a:t>
            </a:r>
          </a:p>
          <a:p>
            <a:pPr marL="64008" indent="0">
              <a:buNone/>
            </a:pPr>
            <a:r>
              <a:rPr lang="en-US" sz="2400" b="1" dirty="0" smtClean="0">
                <a:latin typeface="+mj-lt"/>
              </a:rPr>
              <a:t>10.</a:t>
            </a:r>
            <a:r>
              <a:rPr lang="en-US" sz="2400" dirty="0" smtClean="0">
                <a:latin typeface="+mj-lt"/>
              </a:rPr>
              <a:t>  </a:t>
            </a:r>
            <a:r>
              <a:rPr lang="en-US" sz="2400" b="1" u="sng" dirty="0" smtClean="0">
                <a:latin typeface="+mj-lt"/>
              </a:rPr>
              <a:t>Submit outline and filmed presentation  </a:t>
            </a:r>
            <a:endParaRPr lang="en-US" sz="2400" b="1" u="sng" dirty="0">
              <a:latin typeface="+mj-lt"/>
            </a:endParaRPr>
          </a:p>
          <a:p>
            <a:pPr marL="578358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8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stellar" panose="020A0402060406010301" pitchFamily="18" charset="0"/>
                <a:cs typeface="Times New Roman" panose="02020603050405020304" pitchFamily="18" charset="0"/>
              </a:rPr>
              <a:t>Presentation</a:t>
            </a:r>
            <a:endParaRPr lang="en-US" dirty="0">
              <a:latin typeface="Castellar" panose="020A0402060406010301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Present to class</a:t>
            </a:r>
          </a:p>
          <a:p>
            <a:r>
              <a:rPr lang="en-US" sz="2400" dirty="0" smtClean="0">
                <a:latin typeface="+mj-lt"/>
              </a:rPr>
              <a:t>Include all elements</a:t>
            </a:r>
          </a:p>
          <a:p>
            <a:r>
              <a:rPr lang="en-US" sz="2400" dirty="0" smtClean="0">
                <a:latin typeface="+mj-lt"/>
              </a:rPr>
              <a:t>Be prepared, Practice</a:t>
            </a:r>
          </a:p>
          <a:p>
            <a:r>
              <a:rPr lang="en-US" sz="2400" dirty="0" smtClean="0">
                <a:latin typeface="+mj-lt"/>
              </a:rPr>
              <a:t>Film presentation in class</a:t>
            </a:r>
          </a:p>
          <a:p>
            <a:r>
              <a:rPr lang="en-US" sz="2400" dirty="0" smtClean="0">
                <a:latin typeface="+mj-lt"/>
              </a:rPr>
              <a:t>Submit outline and film</a:t>
            </a:r>
          </a:p>
        </p:txBody>
      </p:sp>
    </p:spTree>
    <p:extLst>
      <p:ext uri="{BB962C8B-B14F-4D97-AF65-F5344CB8AC3E}">
        <p14:creationId xmlns:p14="http://schemas.microsoft.com/office/powerpoint/2010/main" val="192455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488</TotalTime>
  <Words>225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Castellar</vt:lpstr>
      <vt:lpstr>Century Gothic</vt:lpstr>
      <vt:lpstr>Times New Roman</vt:lpstr>
      <vt:lpstr>Wingdings 3</vt:lpstr>
      <vt:lpstr>Slice</vt:lpstr>
      <vt:lpstr>Persuasive Presentation</vt:lpstr>
      <vt:lpstr>Assignment</vt:lpstr>
      <vt:lpstr>Topic</vt:lpstr>
      <vt:lpstr>Include</vt:lpstr>
      <vt:lpstr>Course Ideas</vt:lpstr>
      <vt:lpstr>Format</vt:lpstr>
      <vt:lpstr>Graded on:</vt:lpstr>
      <vt:lpstr>Grading -</vt:lpstr>
      <vt:lpstr>Presentation</vt:lpstr>
    </vt:vector>
  </TitlesOfParts>
  <Company>Lynn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Dialogues of Learning</dc:title>
  <dc:creator>Bonnie Bonincontri</dc:creator>
  <cp:lastModifiedBy>Bonnie Bonincontri</cp:lastModifiedBy>
  <cp:revision>46</cp:revision>
  <cp:lastPrinted>2014-04-14T14:46:24Z</cp:lastPrinted>
  <dcterms:created xsi:type="dcterms:W3CDTF">2013-09-03T13:34:35Z</dcterms:created>
  <dcterms:modified xsi:type="dcterms:W3CDTF">2018-09-14T14:37:05Z</dcterms:modified>
</cp:coreProperties>
</file>