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20" d="100"/>
          <a:sy n="20" d="100"/>
        </p:scale>
        <p:origin x="305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CD37-11E2-4A71-BD70-18958855094D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68FA-28D2-4910-995F-9E2973A6C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CD37-11E2-4A71-BD70-18958855094D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68FA-28D2-4910-995F-9E2973A6C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18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CD37-11E2-4A71-BD70-18958855094D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68FA-28D2-4910-995F-9E2973A6C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1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CD37-11E2-4A71-BD70-18958855094D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68FA-28D2-4910-995F-9E2973A6C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CD37-11E2-4A71-BD70-18958855094D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68FA-28D2-4910-995F-9E2973A6C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1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CD37-11E2-4A71-BD70-18958855094D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68FA-28D2-4910-995F-9E2973A6C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9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CD37-11E2-4A71-BD70-18958855094D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68FA-28D2-4910-995F-9E2973A6C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8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CD37-11E2-4A71-BD70-18958855094D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68FA-28D2-4910-995F-9E2973A6C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7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CD37-11E2-4A71-BD70-18958855094D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68FA-28D2-4910-995F-9E2973A6C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49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CD37-11E2-4A71-BD70-18958855094D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68FA-28D2-4910-995F-9E2973A6C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1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CD37-11E2-4A71-BD70-18958855094D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68FA-28D2-4910-995F-9E2973A6C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5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DCD37-11E2-4A71-BD70-18958855094D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568FA-28D2-4910-995F-9E2973A6C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4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419100"/>
            <a:ext cx="81280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397" y="0"/>
            <a:ext cx="50792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218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323" y="0"/>
            <a:ext cx="51113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767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368" y="0"/>
            <a:ext cx="55292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382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81000"/>
            <a:ext cx="48768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71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060" y="6391"/>
            <a:ext cx="5546035" cy="685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864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537" y="381000"/>
            <a:ext cx="4352925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381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587" y="381000"/>
            <a:ext cx="4314825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129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Rasmussen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Hurley</dc:creator>
  <cp:lastModifiedBy>eunice</cp:lastModifiedBy>
  <cp:revision>1</cp:revision>
  <dcterms:created xsi:type="dcterms:W3CDTF">2017-04-18T20:23:23Z</dcterms:created>
  <dcterms:modified xsi:type="dcterms:W3CDTF">2019-11-15T04:56:32Z</dcterms:modified>
</cp:coreProperties>
</file>