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9" d="100"/>
          <a:sy n="59" d="100"/>
        </p:scale>
        <p:origin x="-112" y="-8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B65DBA-0BB4-1742-BF3A-8B4AD6A371C6}" type="datetimeFigureOut">
              <a:rPr lang="en-US" smtClean="0"/>
              <a:t>9/8/15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046656-5B79-8A46-9DD9-C49E5D8FD414}" type="slidenum">
              <a:rPr lang="en-US" smtClean="0"/>
              <a:t>‹#›</a:t>
            </a:fld>
            <a:endParaRPr lang="en-US"/>
          </a:p>
        </p:txBody>
      </p:sp>
    </p:spTree>
    <p:extLst>
      <p:ext uri="{BB962C8B-B14F-4D97-AF65-F5344CB8AC3E}">
        <p14:creationId xmlns:p14="http://schemas.microsoft.com/office/powerpoint/2010/main" val="22956164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9/8/15</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B1115196-1C6F-4784-83AC-30756D8F10B3}" type="datetimeFigureOut">
              <a:rPr lang="en-US" smtClean="0"/>
              <a:t>9/8/15</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9/8/15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115196-1C6F-4784-83AC-30756D8F10B3}" type="datetimeFigureOut">
              <a:rPr lang="en-US" smtClean="0"/>
              <a:t>9/8/15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9/8/15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9/8/15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9/8/15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9/8/15</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B1115196-1C6F-4784-83AC-30756D8F10B3}" type="datetimeFigureOut">
              <a:rPr lang="en-US" smtClean="0"/>
              <a:t>9/8/15</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115196-1C6F-4784-83AC-30756D8F10B3}" type="datetimeFigureOut">
              <a:rPr lang="en-US" smtClean="0"/>
              <a:t>9/8/15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115196-1C6F-4784-83AC-30756D8F10B3}" type="datetimeFigureOut">
              <a:rPr lang="en-US" smtClean="0"/>
              <a:t>9/8/15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9/8/15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115196-1C6F-4784-83AC-30756D8F10B3}" type="datetimeFigureOut">
              <a:rPr lang="en-US" smtClean="0"/>
              <a:t>9/8/15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B1115196-1C6F-4784-83AC-30756D8F10B3}" type="datetimeFigureOut">
              <a:rPr lang="en-US" smtClean="0"/>
              <a:t>9/8/15</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B1115196-1C6F-4784-83AC-30756D8F10B3}" type="datetimeFigureOut">
              <a:rPr lang="en-US" smtClean="0"/>
              <a:t>9/8/15</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19371D3E-5A18-49EB-AD2A-429AF16575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625" y="3913281"/>
            <a:ext cx="7064375" cy="1470025"/>
          </a:xfrm>
        </p:spPr>
        <p:txBody>
          <a:bodyPr>
            <a:normAutofit fontScale="90000"/>
          </a:bodyPr>
          <a:lstStyle/>
          <a:p>
            <a:r>
              <a:rPr lang="en-US" dirty="0"/>
              <a:t>Foundation of Health Services </a:t>
            </a:r>
          </a:p>
        </p:txBody>
      </p:sp>
      <p:sp>
        <p:nvSpPr>
          <p:cNvPr id="3" name="Subtitle 2"/>
          <p:cNvSpPr>
            <a:spLocks noGrp="1"/>
          </p:cNvSpPr>
          <p:nvPr>
            <p:ph type="subTitle" idx="1"/>
          </p:nvPr>
        </p:nvSpPr>
        <p:spPr/>
        <p:txBody>
          <a:bodyPr>
            <a:normAutofit/>
          </a:bodyPr>
          <a:lstStyle/>
          <a:p>
            <a:pPr algn="ctr"/>
            <a:r>
              <a:rPr lang="en-US" sz="1800" b="1" dirty="0" smtClean="0"/>
              <a:t>Application #2</a:t>
            </a:r>
            <a:endParaRPr lang="en-US" sz="1800" b="1" dirty="0"/>
          </a:p>
        </p:txBody>
      </p:sp>
    </p:spTree>
    <p:extLst>
      <p:ext uri="{BB962C8B-B14F-4D97-AF65-F5344CB8AC3E}">
        <p14:creationId xmlns:p14="http://schemas.microsoft.com/office/powerpoint/2010/main" val="3265450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Instructions </a:t>
            </a:r>
            <a:endParaRPr lang="en-US" dirty="0"/>
          </a:p>
        </p:txBody>
      </p:sp>
      <p:sp>
        <p:nvSpPr>
          <p:cNvPr id="3" name="Content Placeholder 2"/>
          <p:cNvSpPr>
            <a:spLocks noGrp="1"/>
          </p:cNvSpPr>
          <p:nvPr>
            <p:ph idx="1"/>
          </p:nvPr>
        </p:nvSpPr>
        <p:spPr>
          <a:xfrm>
            <a:off x="344447" y="1949823"/>
            <a:ext cx="8395904" cy="4464249"/>
          </a:xfrm>
        </p:spPr>
        <p:txBody>
          <a:bodyPr>
            <a:noAutofit/>
          </a:bodyPr>
          <a:lstStyle/>
          <a:p>
            <a:pPr marL="0" indent="0">
              <a:buNone/>
            </a:pPr>
            <a:r>
              <a:rPr lang="en-US" sz="2400" dirty="0" smtClean="0"/>
              <a:t>Shannon is a health education professor employed by Morgan State University. The Baltimore Sun wants to interview her about the Affordable Care Act’s prevention components, including how the act may enhance the health of their readers. The newspaper reporter also wants her to talk about previous governmental initiatives  designed to prevent disease and improve the public's health. In preparation for the interview, Shannon wants to develop an outline of important points she would like to make. Your task, as Shannon’s assistant, is to develop the first draft of these </a:t>
            </a:r>
            <a:r>
              <a:rPr lang="en-US" sz="2400" smtClean="0"/>
              <a:t>important points.  </a:t>
            </a:r>
            <a:endParaRPr lang="en-US" sz="2400" dirty="0"/>
          </a:p>
        </p:txBody>
      </p:sp>
    </p:spTree>
    <p:extLst>
      <p:ext uri="{BB962C8B-B14F-4D97-AF65-F5344CB8AC3E}">
        <p14:creationId xmlns:p14="http://schemas.microsoft.com/office/powerpoint/2010/main" val="12655057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122</TotalTime>
  <Words>108</Words>
  <Application>Microsoft Macintosh PowerPoint</Application>
  <PresentationFormat>On-screen Show (4:3)</PresentationFormat>
  <Paragraphs>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Pixel</vt:lpstr>
      <vt:lpstr>Foundation of Health Services </vt:lpstr>
      <vt:lpstr>Instructions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 of Health Services </dc:title>
  <dc:creator>Mackessa Holt</dc:creator>
  <cp:lastModifiedBy>Mackessa Holt</cp:lastModifiedBy>
  <cp:revision>22</cp:revision>
  <dcterms:created xsi:type="dcterms:W3CDTF">2015-09-08T16:07:40Z</dcterms:created>
  <dcterms:modified xsi:type="dcterms:W3CDTF">2015-09-08T18:10:09Z</dcterms:modified>
</cp:coreProperties>
</file>