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9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1601A-30DB-4843-8E37-BCDEB2B5ABF4}" type="datetimeFigureOut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2E7DD-A448-47A6-9E46-62EE2E692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BAF32-3471-43F9-9033-F657BED16BFA}" type="datetimeFigureOut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DBD06-1A86-493A-9302-CBCD8EEF6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F3BE5-80E2-42F1-A2F2-40D4A82CEAA0}" type="datetimeFigureOut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E20BC-9AD3-4821-B7E2-B850DD4B4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677F-ABED-4E64-B8E9-F97A23250B94}" type="datetimeFigureOut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DCD30-50D9-425D-8215-E771B052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1A839-C8B1-4CE8-8600-149423110EB4}" type="datetimeFigureOut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03DBA-4B87-4A73-A45F-D373B6E05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85A9B-94FB-4120-B042-19B99112AA01}" type="datetimeFigureOut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9A2D3-94D4-483B-8382-5A0CCCE4F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C9B7B-7BB8-4212-9580-C7CAC25F69D9}" type="datetimeFigureOut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1DD84-B811-48B5-B0BF-40C09AEE8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09FF4-0933-4768-8B28-206C6D9BC61B}" type="datetimeFigureOut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F4A16-6F9C-4F89-B5BA-FC526DCC0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4A5BE-0B07-49DE-9D2C-AA9306CD1648}" type="datetimeFigureOut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1766-CDAB-4CD1-9055-0772CD3FB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06029-75C8-49D9-A072-E29FFCA1B169}" type="datetimeFigureOut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F204A-4AD5-4FCE-A831-B9D90C5A3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794B-F63A-467B-BA21-09005E2561DE}" type="datetimeFigureOut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FD123-D3BD-4A6A-90BC-A17C34058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A8EDC3-2508-4235-9EF4-44259496854F}" type="datetimeFigureOut">
              <a:rPr lang="en-US"/>
              <a:pPr>
                <a:defRPr/>
              </a:pPr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3EDD61-5DD9-4232-88A4-E0B21E160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 History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Identify blowback from our policy of containment during the Cold War and </a:t>
            </a:r>
            <a:r>
              <a:rPr lang="en-US" dirty="0"/>
              <a:t>e</a:t>
            </a:r>
            <a:r>
              <a:rPr lang="en-US" dirty="0" smtClean="0"/>
              <a:t>valuate our “global war on terror”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Identify blowback from our policy of containment during the Cold War and evaluate our “global war on terror”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Task: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Purpose Read Afghanistan, the US, and the Legacy of the Afghan Civil War. Identify the authors scope and purpose. Create the following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Purpose questions, Content/Vocab, Connections, and Summary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Read the excerpt of George W. Bush from the Regents of California online text.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Identify blowback from our policy of containment during the Cold War and evaluate our “global war on terror”</a:t>
            </a:r>
            <a:br>
              <a:rPr lang="en-US" dirty="0"/>
            </a:b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/>
            <a:r>
              <a:rPr lang="en-US" smtClean="0"/>
              <a:t>Watch </a:t>
            </a:r>
            <a:r>
              <a:rPr lang="en-US" i="1" smtClean="0"/>
              <a:t>Restrepo</a:t>
            </a:r>
            <a:r>
              <a:rPr lang="en-US" smtClean="0"/>
              <a:t> clip</a:t>
            </a:r>
          </a:p>
          <a:p>
            <a:pPr eaLnBrk="1" hangingPunct="1"/>
            <a:r>
              <a:rPr lang="en-US" smtClean="0"/>
              <a:t>Review American foreign policy and create observations based upon the causes/effects and experiences of intervention and war. </a:t>
            </a:r>
          </a:p>
          <a:p>
            <a:pPr eaLnBrk="1" hangingPunct="1"/>
            <a:r>
              <a:rPr lang="en-US" smtClean="0"/>
              <a:t>How have our experiences shaped our policy?</a:t>
            </a:r>
          </a:p>
          <a:p>
            <a:pPr eaLnBrk="1" hangingPunct="1"/>
            <a:r>
              <a:rPr lang="en-US" smtClean="0"/>
              <a:t>How has our role in the world changed?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Identify blowback from our policy of containment during the Cold War and evaluate our “global war on terror</a:t>
            </a:r>
            <a:r>
              <a:rPr lang="en-US" dirty="0" smtClean="0"/>
              <a:t>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Assessment: Write a detailed letter advising the President concerning the current wars in Iraq and Afghanistan.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cliché is that if you are unaware of history one is bound to repeat it. You must use past lessons/events (at least 3) in detail (reference content, names, events, vocabulary) as a frame of reference for advice within your letter.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222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US History</vt:lpstr>
      <vt:lpstr>Identify blowback from our policy of containment during the Cold War and evaluate our “global war on terror” </vt:lpstr>
      <vt:lpstr> Identify blowback from our policy of containment during the Cold War and evaluate our “global war on terror” </vt:lpstr>
      <vt:lpstr>Prompt</vt:lpstr>
    </vt:vector>
  </TitlesOfParts>
  <Company>Lemont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History</dc:title>
  <dc:creator>DANP</dc:creator>
  <cp:lastModifiedBy>Marl</cp:lastModifiedBy>
  <cp:revision>37</cp:revision>
  <dcterms:created xsi:type="dcterms:W3CDTF">2010-04-06T16:59:03Z</dcterms:created>
  <dcterms:modified xsi:type="dcterms:W3CDTF">2017-06-15T08:48:31Z</dcterms:modified>
</cp:coreProperties>
</file>