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 id="2147483657"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6858000" type="screen4x3"/>
  <p:notesSz cx="6858000" cy="9144000"/>
  <p:embeddedFontLst>
    <p:embeddedFont>
      <p:font typeface="Quattrocento" panose="020B060402020202020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 d="100"/>
          <a:sy n="17" d="100"/>
        </p:scale>
        <p:origin x="870"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605370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r>
              <a:rPr lang="en-US" sz="1100" b="0" i="0" u="none" strike="noStrike" cap="none">
                <a:solidFill>
                  <a:schemeClr val="dk1"/>
                </a:solidFill>
                <a:latin typeface="Arial"/>
                <a:ea typeface="Arial"/>
                <a:cs typeface="Arial"/>
                <a:sym typeface="Arial"/>
              </a:rPr>
              <a:t>----- Meeting Notes (7/12/16 09:11) -----</a:t>
            </a:r>
            <a:endParaRPr/>
          </a:p>
          <a:p>
            <a:pPr marL="0" marR="0" lvl="0" indent="0" algn="l" rtl="0">
              <a:spcBef>
                <a:spcPts val="0"/>
              </a:spcBef>
              <a:spcAft>
                <a:spcPts val="0"/>
              </a:spcAft>
              <a:buClr>
                <a:schemeClr val="dk1"/>
              </a:buClr>
              <a:buFont typeface="Arial"/>
              <a:buNone/>
            </a:pPr>
            <a:r>
              <a:rPr lang="en-US" sz="1100" b="0" i="0" u="none" strike="noStrike" cap="none">
                <a:solidFill>
                  <a:schemeClr val="dk1"/>
                </a:solidFill>
                <a:latin typeface="Arial"/>
                <a:ea typeface="Arial"/>
                <a:cs typeface="Arial"/>
                <a:sym typeface="Arial"/>
              </a:rPr>
              <a:t>  </a:t>
            </a:r>
            <a:endParaRPr/>
          </a:p>
        </p:txBody>
      </p:sp>
      <p:sp>
        <p:nvSpPr>
          <p:cNvPr id="89" name="Google Shape;8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3692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7: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3" name="Google Shape;14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8965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8: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9" name="Google Shape;14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4679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9: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5" name="Google Shape;15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2852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0: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1" name="Google Shape;16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921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1: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7" name="Google Shape;16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523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2: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3" name="Google Shape;17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5210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3: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9" name="Google Shape;17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7008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4: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5" name="Google Shape;18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4828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5: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1" name="Google Shape;19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814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6: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7" name="Google Shape;197;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3827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5" name="Google Shape;9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5125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7: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3" name="Google Shape;20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8972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8: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9" name="Google Shape;209;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7834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9: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5" name="Google Shape;215;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3330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30: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1" name="Google Shape;221;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1667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1: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4" name="Google Shape;244;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557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2: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0" name="Google Shape;250;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2897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33: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6" name="Google Shape;256;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3886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4: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62" name="Google Shape;262;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3025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5: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68" name="Google Shape;268;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7839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6: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4" name="Google Shape;27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7053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0: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1" name="Google Shape;10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3554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7: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80" name="Google Shape;280;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2353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16268fc0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16268fc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29809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1: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7" name="Google Shape;10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8961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2: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3" name="Google Shape;11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0633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3: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9" name="Google Shape;11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049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4: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5" name="Google Shape;12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9102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5: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1" name="Google Shape;13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4297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6: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7" name="Google Shape;13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8129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rotWithShape="1">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2" descr="CoverOverlay.pn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4" name="Google Shape;14;p2"/>
          <p:cNvSpPr txBox="1">
            <a:spLocks noGrp="1"/>
          </p:cNvSpPr>
          <p:nvPr>
            <p:ph type="dt" idx="10"/>
          </p:nvPr>
        </p:nvSpPr>
        <p:spPr>
          <a:xfrm>
            <a:off x="360378" y="6161442"/>
            <a:ext cx="2133598"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2"/>
              </a:buClr>
              <a:buSzPts val="1400"/>
              <a:buFont typeface="Quattrocento"/>
              <a:buNone/>
              <a:defRPr sz="1200" b="0" i="0" u="none" strike="noStrike" cap="none">
                <a:solidFill>
                  <a:schemeClr val="lt2"/>
                </a:solidFill>
                <a:latin typeface="Quattrocento"/>
                <a:ea typeface="Quattrocento"/>
                <a:cs typeface="Quattrocento"/>
                <a:sym typeface="Quattrocento"/>
              </a:defRPr>
            </a:lvl1pPr>
            <a:lvl2pPr marL="457200" marR="0" lvl="1"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2pPr>
            <a:lvl3pPr marL="914400" marR="0" lvl="2"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3pPr>
            <a:lvl4pPr marL="1371600" marR="0" lvl="3"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4pPr>
            <a:lvl5pPr marL="1828800" marR="0" lvl="4"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5pPr>
            <a:lvl6pPr marL="2286000" marR="0" lvl="5"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6pPr>
            <a:lvl7pPr marL="2743200" marR="0" lvl="6"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7pPr>
            <a:lvl8pPr marL="3200400" marR="0" lvl="7"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8pPr>
            <a:lvl9pPr marL="3657600" marR="0" lvl="8"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9pPr>
          </a:lstStyle>
          <a:p>
            <a:endParaRPr/>
          </a:p>
        </p:txBody>
      </p:sp>
      <p:sp>
        <p:nvSpPr>
          <p:cNvPr id="15" name="Google Shape;15;p2"/>
          <p:cNvSpPr txBox="1">
            <a:spLocks noGrp="1"/>
          </p:cNvSpPr>
          <p:nvPr>
            <p:ph type="ftr" idx="11"/>
          </p:nvPr>
        </p:nvSpPr>
        <p:spPr>
          <a:xfrm>
            <a:off x="3124200" y="6161442"/>
            <a:ext cx="28956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lt2"/>
              </a:buClr>
              <a:buSzPts val="1400"/>
              <a:buFont typeface="Quattrocento"/>
              <a:buNone/>
              <a:defRPr sz="1200" b="0" i="0" u="none" strike="noStrike" cap="none">
                <a:solidFill>
                  <a:schemeClr val="lt2"/>
                </a:solidFill>
                <a:latin typeface="Quattrocento"/>
                <a:ea typeface="Quattrocento"/>
                <a:cs typeface="Quattrocento"/>
                <a:sym typeface="Quattrocento"/>
              </a:defRPr>
            </a:lvl1pPr>
            <a:lvl2pPr marL="457200" marR="0" lvl="1"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2pPr>
            <a:lvl3pPr marL="914400" marR="0" lvl="2"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3pPr>
            <a:lvl4pPr marL="1371600" marR="0" lvl="3"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4pPr>
            <a:lvl5pPr marL="1828800" marR="0" lvl="4"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5pPr>
            <a:lvl6pPr marL="2286000" marR="0" lvl="5"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6pPr>
            <a:lvl7pPr marL="2743200" marR="0" lvl="6"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7pPr>
            <a:lvl8pPr marL="3200400" marR="0" lvl="7"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8pPr>
            <a:lvl9pPr marL="3657600" marR="0" lvl="8"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9pPr>
          </a:lstStyle>
          <a:p>
            <a:endParaRPr/>
          </a:p>
        </p:txBody>
      </p:sp>
      <p:sp>
        <p:nvSpPr>
          <p:cNvPr id="16" name="Google Shape;16;p2"/>
          <p:cNvSpPr txBox="1">
            <a:spLocks noGrp="1"/>
          </p:cNvSpPr>
          <p:nvPr>
            <p:ph type="sldNum" idx="12"/>
          </p:nvPr>
        </p:nvSpPr>
        <p:spPr>
          <a:xfrm>
            <a:off x="6639264" y="6161442"/>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2"/>
              </a:buClr>
              <a:buFont typeface="Quattrocento"/>
              <a:buNone/>
              <a:defRPr sz="1200" b="0" i="0" u="none" strike="noStrike" cap="none">
                <a:solidFill>
                  <a:schemeClr val="lt2"/>
                </a:solidFill>
                <a:latin typeface="Quattrocento"/>
                <a:ea typeface="Quattrocento"/>
                <a:cs typeface="Quattrocento"/>
                <a:sym typeface="Quattrocento"/>
              </a:defRPr>
            </a:lvl1pPr>
            <a:lvl2pPr marL="0" marR="0" lvl="1" indent="0" algn="r" rtl="0">
              <a:lnSpc>
                <a:spcPct val="100000"/>
              </a:lnSpc>
              <a:spcBef>
                <a:spcPts val="0"/>
              </a:spcBef>
              <a:spcAft>
                <a:spcPts val="0"/>
              </a:spcAft>
              <a:buClr>
                <a:schemeClr val="lt2"/>
              </a:buClr>
              <a:buFont typeface="Quattrocento"/>
              <a:buNone/>
              <a:defRPr sz="1200" b="0" i="0" u="none" strike="noStrike" cap="none">
                <a:solidFill>
                  <a:schemeClr val="lt2"/>
                </a:solidFill>
                <a:latin typeface="Quattrocento"/>
                <a:ea typeface="Quattrocento"/>
                <a:cs typeface="Quattrocento"/>
                <a:sym typeface="Quattrocento"/>
              </a:defRPr>
            </a:lvl2pPr>
            <a:lvl3pPr marL="0" marR="0" lvl="2" indent="0" algn="r" rtl="0">
              <a:lnSpc>
                <a:spcPct val="100000"/>
              </a:lnSpc>
              <a:spcBef>
                <a:spcPts val="0"/>
              </a:spcBef>
              <a:spcAft>
                <a:spcPts val="0"/>
              </a:spcAft>
              <a:buClr>
                <a:schemeClr val="lt2"/>
              </a:buClr>
              <a:buFont typeface="Quattrocento"/>
              <a:buNone/>
              <a:defRPr sz="1200" b="0" i="0" u="none" strike="noStrike" cap="none">
                <a:solidFill>
                  <a:schemeClr val="lt2"/>
                </a:solidFill>
                <a:latin typeface="Quattrocento"/>
                <a:ea typeface="Quattrocento"/>
                <a:cs typeface="Quattrocento"/>
                <a:sym typeface="Quattrocento"/>
              </a:defRPr>
            </a:lvl3pPr>
            <a:lvl4pPr marL="0" marR="0" lvl="3" indent="0" algn="r" rtl="0">
              <a:lnSpc>
                <a:spcPct val="100000"/>
              </a:lnSpc>
              <a:spcBef>
                <a:spcPts val="0"/>
              </a:spcBef>
              <a:spcAft>
                <a:spcPts val="0"/>
              </a:spcAft>
              <a:buClr>
                <a:schemeClr val="lt2"/>
              </a:buClr>
              <a:buFont typeface="Quattrocento"/>
              <a:buNone/>
              <a:defRPr sz="1200" b="0" i="0" u="none" strike="noStrike" cap="none">
                <a:solidFill>
                  <a:schemeClr val="lt2"/>
                </a:solidFill>
                <a:latin typeface="Quattrocento"/>
                <a:ea typeface="Quattrocento"/>
                <a:cs typeface="Quattrocento"/>
                <a:sym typeface="Quattrocento"/>
              </a:defRPr>
            </a:lvl4pPr>
            <a:lvl5pPr marL="0" marR="0" lvl="4" indent="0" algn="r" rtl="0">
              <a:lnSpc>
                <a:spcPct val="100000"/>
              </a:lnSpc>
              <a:spcBef>
                <a:spcPts val="0"/>
              </a:spcBef>
              <a:spcAft>
                <a:spcPts val="0"/>
              </a:spcAft>
              <a:buClr>
                <a:schemeClr val="lt2"/>
              </a:buClr>
              <a:buFont typeface="Quattrocento"/>
              <a:buNone/>
              <a:defRPr sz="1200" b="0" i="0" u="none" strike="noStrike" cap="none">
                <a:solidFill>
                  <a:schemeClr val="lt2"/>
                </a:solidFill>
                <a:latin typeface="Quattrocento"/>
                <a:ea typeface="Quattrocento"/>
                <a:cs typeface="Quattrocento"/>
                <a:sym typeface="Quattrocento"/>
              </a:defRPr>
            </a:lvl5pPr>
            <a:lvl6pPr marL="0" marR="0" lvl="5" indent="0" algn="r" rtl="0">
              <a:lnSpc>
                <a:spcPct val="100000"/>
              </a:lnSpc>
              <a:spcBef>
                <a:spcPts val="0"/>
              </a:spcBef>
              <a:spcAft>
                <a:spcPts val="0"/>
              </a:spcAft>
              <a:buClr>
                <a:schemeClr val="lt2"/>
              </a:buClr>
              <a:buFont typeface="Quattrocento"/>
              <a:buNone/>
              <a:defRPr sz="1200" b="0" i="0" u="none" strike="noStrike" cap="none">
                <a:solidFill>
                  <a:schemeClr val="lt2"/>
                </a:solidFill>
                <a:latin typeface="Quattrocento"/>
                <a:ea typeface="Quattrocento"/>
                <a:cs typeface="Quattrocento"/>
                <a:sym typeface="Quattrocento"/>
              </a:defRPr>
            </a:lvl6pPr>
            <a:lvl7pPr marL="0" marR="0" lvl="6" indent="0" algn="r" rtl="0">
              <a:lnSpc>
                <a:spcPct val="100000"/>
              </a:lnSpc>
              <a:spcBef>
                <a:spcPts val="0"/>
              </a:spcBef>
              <a:spcAft>
                <a:spcPts val="0"/>
              </a:spcAft>
              <a:buClr>
                <a:schemeClr val="lt2"/>
              </a:buClr>
              <a:buFont typeface="Quattrocento"/>
              <a:buNone/>
              <a:defRPr sz="1200" b="0" i="0" u="none" strike="noStrike" cap="none">
                <a:solidFill>
                  <a:schemeClr val="lt2"/>
                </a:solidFill>
                <a:latin typeface="Quattrocento"/>
                <a:ea typeface="Quattrocento"/>
                <a:cs typeface="Quattrocento"/>
                <a:sym typeface="Quattrocento"/>
              </a:defRPr>
            </a:lvl7pPr>
            <a:lvl8pPr marL="0" marR="0" lvl="7" indent="0" algn="r" rtl="0">
              <a:lnSpc>
                <a:spcPct val="100000"/>
              </a:lnSpc>
              <a:spcBef>
                <a:spcPts val="0"/>
              </a:spcBef>
              <a:spcAft>
                <a:spcPts val="0"/>
              </a:spcAft>
              <a:buClr>
                <a:schemeClr val="lt2"/>
              </a:buClr>
              <a:buFont typeface="Quattrocento"/>
              <a:buNone/>
              <a:defRPr sz="1200" b="0" i="0" u="none" strike="noStrike" cap="none">
                <a:solidFill>
                  <a:schemeClr val="lt2"/>
                </a:solidFill>
                <a:latin typeface="Quattrocento"/>
                <a:ea typeface="Quattrocento"/>
                <a:cs typeface="Quattrocento"/>
                <a:sym typeface="Quattrocento"/>
              </a:defRPr>
            </a:lvl8pPr>
            <a:lvl9pPr marL="0" marR="0" lvl="8" indent="0" algn="r" rtl="0">
              <a:lnSpc>
                <a:spcPct val="100000"/>
              </a:lnSpc>
              <a:spcBef>
                <a:spcPts val="0"/>
              </a:spcBef>
              <a:spcAft>
                <a:spcPts val="0"/>
              </a:spcAft>
              <a:buClr>
                <a:schemeClr val="lt2"/>
              </a:buClr>
              <a:buFont typeface="Quattrocento"/>
              <a:buNone/>
              <a:defRPr sz="1200" b="0" i="0" u="none" strike="noStrike" cap="none">
                <a:solidFill>
                  <a:schemeClr val="lt2"/>
                </a:solidFill>
                <a:latin typeface="Quattrocento"/>
                <a:ea typeface="Quattrocento"/>
                <a:cs typeface="Quattrocento"/>
                <a:sym typeface="Quattrocento"/>
              </a:defRPr>
            </a:lvl9pPr>
          </a:lstStyle>
          <a:p>
            <a:pPr marL="0" lvl="0" indent="0">
              <a:spcBef>
                <a:spcPts val="0"/>
              </a:spcBef>
              <a:spcAft>
                <a:spcPts val="0"/>
              </a:spcAft>
              <a:buNone/>
            </a:pPr>
            <a:fld id="{00000000-1234-1234-1234-123412341234}" type="slidenum">
              <a:rPr lang="en-US"/>
              <a:t>‹#›</a:t>
            </a:fld>
            <a:endParaRPr/>
          </a:p>
        </p:txBody>
      </p:sp>
      <p:grpSp>
        <p:nvGrpSpPr>
          <p:cNvPr id="17" name="Google Shape;17;p2"/>
          <p:cNvGrpSpPr/>
          <p:nvPr/>
        </p:nvGrpSpPr>
        <p:grpSpPr>
          <a:xfrm>
            <a:off x="1194100" y="2887529"/>
            <a:ext cx="6779109" cy="923328"/>
            <a:chOff x="1172583" y="1381458"/>
            <a:chExt cx="6779109" cy="923328"/>
          </a:xfrm>
        </p:grpSpPr>
        <p:sp>
          <p:nvSpPr>
            <p:cNvPr id="18" name="Google Shape;18;p2"/>
            <p:cNvSpPr txBox="1"/>
            <p:nvPr/>
          </p:nvSpPr>
          <p:spPr>
            <a:xfrm>
              <a:off x="4147073" y="1381458"/>
              <a:ext cx="877162" cy="923328"/>
            </a:xfrm>
            <a:prstGeom prst="rect">
              <a:avLst/>
            </a:prstGeom>
            <a:noFill/>
            <a:ln>
              <a:noFill/>
            </a:ln>
            <a:effectLst>
              <a:outerShdw blurRad="38100" dist="12700" dir="16200000" rotWithShape="0">
                <a:srgbClr val="000000">
                  <a:alpha val="2901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1DCA5"/>
                </a:buClr>
                <a:buFont typeface="Noto Sans Symbols"/>
                <a:buNone/>
              </a:pPr>
              <a:r>
                <a:rPr lang="en-US" sz="5400" b="0" i="0" u="none" strike="noStrike" cap="none">
                  <a:solidFill>
                    <a:srgbClr val="E1DCA5"/>
                  </a:solidFill>
                  <a:latin typeface="Noto Sans Symbols"/>
                  <a:ea typeface="Noto Sans Symbols"/>
                  <a:cs typeface="Noto Sans Symbols"/>
                  <a:sym typeface="Noto Sans Symbols"/>
                </a:rPr>
                <a:t>❧</a:t>
              </a:r>
              <a:endParaRPr/>
            </a:p>
          </p:txBody>
        </p:sp>
        <p:cxnSp>
          <p:nvCxnSpPr>
            <p:cNvPr id="19" name="Google Shape;19;p2"/>
            <p:cNvCxnSpPr/>
            <p:nvPr/>
          </p:nvCxnSpPr>
          <p:spPr>
            <a:xfrm rot="10800000">
              <a:off x="1172583" y="1925620"/>
              <a:ext cx="3119718" cy="1587"/>
            </a:xfrm>
            <a:prstGeom prst="straightConnector1">
              <a:avLst/>
            </a:prstGeom>
            <a:noFill/>
            <a:ln w="12700" cap="flat" cmpd="sng">
              <a:solidFill>
                <a:srgbClr val="E1DCA5"/>
              </a:solidFill>
              <a:prstDash val="solid"/>
              <a:round/>
              <a:headEnd type="none" w="sm" len="sm"/>
              <a:tailEnd type="none" w="sm" len="sm"/>
            </a:ln>
          </p:spPr>
        </p:cxnSp>
        <p:cxnSp>
          <p:nvCxnSpPr>
            <p:cNvPr id="20" name="Google Shape;20;p2"/>
            <p:cNvCxnSpPr/>
            <p:nvPr/>
          </p:nvCxnSpPr>
          <p:spPr>
            <a:xfrm rot="10800000">
              <a:off x="4831974" y="1922929"/>
              <a:ext cx="3119718" cy="1587"/>
            </a:xfrm>
            <a:prstGeom prst="straightConnector1">
              <a:avLst/>
            </a:prstGeom>
            <a:noFill/>
            <a:ln w="12700" cap="flat" cmpd="sng">
              <a:solidFill>
                <a:srgbClr val="E1DCA5"/>
              </a:solidFill>
              <a:prstDash val="solid"/>
              <a:round/>
              <a:headEnd type="none" w="sm" len="sm"/>
              <a:tailEnd type="none" w="sm" len="sm"/>
            </a:ln>
          </p:spPr>
        </p:cxnSp>
      </p:grpSp>
      <p:sp>
        <p:nvSpPr>
          <p:cNvPr id="21" name="Google Shape;21;p2"/>
          <p:cNvSpPr txBox="1">
            <a:spLocks noGrp="1"/>
          </p:cNvSpPr>
          <p:nvPr>
            <p:ph type="ctrTitle"/>
          </p:nvPr>
        </p:nvSpPr>
        <p:spPr>
          <a:xfrm>
            <a:off x="1183341" y="1387737"/>
            <a:ext cx="6777317" cy="1731981"/>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lt1"/>
              </a:buClr>
              <a:buSzPts val="1400"/>
              <a:buFont typeface="Quattrocento"/>
              <a:buNone/>
              <a:defRPr sz="5400" b="0" i="0" u="none" strike="noStrike" cap="none">
                <a:solidFill>
                  <a:schemeClr val="lt1"/>
                </a:solidFill>
                <a:latin typeface="Quattrocento"/>
                <a:ea typeface="Quattrocento"/>
                <a:cs typeface="Quattrocento"/>
                <a:sym typeface="Quattrocento"/>
              </a:defRPr>
            </a:lvl1pPr>
            <a:lvl2pPr marL="0" marR="0" lvl="1" indent="0" algn="l" rtl="0">
              <a:spcBef>
                <a:spcPts val="0"/>
              </a:spcBef>
              <a:spcAft>
                <a:spcPts val="0"/>
              </a:spcAft>
              <a:buClr>
                <a:schemeClr val="lt2"/>
              </a:buClr>
              <a:buSzPts val="1400"/>
              <a:buFont typeface="Arial"/>
              <a:buNone/>
              <a:defRPr sz="1800" b="0" i="0" u="none" strike="noStrike" cap="none">
                <a:solidFill>
                  <a:schemeClr val="lt2"/>
                </a:solidFill>
              </a:defRPr>
            </a:lvl2pPr>
            <a:lvl3pPr marL="0" marR="0" lvl="2" indent="0" algn="l" rtl="0">
              <a:spcBef>
                <a:spcPts val="0"/>
              </a:spcBef>
              <a:spcAft>
                <a:spcPts val="0"/>
              </a:spcAft>
              <a:buClr>
                <a:schemeClr val="lt2"/>
              </a:buClr>
              <a:buSzPts val="1400"/>
              <a:buFont typeface="Arial"/>
              <a:buNone/>
              <a:defRPr sz="1800" b="0" i="0" u="none" strike="noStrike" cap="none">
                <a:solidFill>
                  <a:schemeClr val="lt2"/>
                </a:solidFill>
              </a:defRPr>
            </a:lvl3pPr>
            <a:lvl4pPr marL="0" marR="0" lvl="3" indent="0" algn="l" rtl="0">
              <a:spcBef>
                <a:spcPts val="0"/>
              </a:spcBef>
              <a:spcAft>
                <a:spcPts val="0"/>
              </a:spcAft>
              <a:buClr>
                <a:schemeClr val="lt2"/>
              </a:buClr>
              <a:buSzPts val="1400"/>
              <a:buFont typeface="Arial"/>
              <a:buNone/>
              <a:defRPr sz="1800" b="0" i="0" u="none" strike="noStrike" cap="none">
                <a:solidFill>
                  <a:schemeClr val="lt2"/>
                </a:solidFill>
              </a:defRPr>
            </a:lvl4pPr>
            <a:lvl5pPr marL="0" marR="0" lvl="4" indent="0" algn="l" rtl="0">
              <a:spcBef>
                <a:spcPts val="0"/>
              </a:spcBef>
              <a:spcAft>
                <a:spcPts val="0"/>
              </a:spcAft>
              <a:buClr>
                <a:schemeClr val="lt2"/>
              </a:buClr>
              <a:buSzPts val="1400"/>
              <a:buFont typeface="Arial"/>
              <a:buNone/>
              <a:defRPr sz="1800" b="0" i="0" u="none" strike="noStrike" cap="none">
                <a:solidFill>
                  <a:schemeClr val="lt2"/>
                </a:solidFill>
              </a:defRPr>
            </a:lvl5pPr>
            <a:lvl6pPr marL="0" marR="0" lvl="5" indent="0" algn="l" rtl="0">
              <a:spcBef>
                <a:spcPts val="0"/>
              </a:spcBef>
              <a:spcAft>
                <a:spcPts val="0"/>
              </a:spcAft>
              <a:buClr>
                <a:schemeClr val="lt2"/>
              </a:buClr>
              <a:buSzPts val="1400"/>
              <a:buFont typeface="Arial"/>
              <a:buNone/>
              <a:defRPr sz="1800" b="0" i="0" u="none" strike="noStrike" cap="none">
                <a:solidFill>
                  <a:schemeClr val="lt2"/>
                </a:solidFill>
              </a:defRPr>
            </a:lvl6pPr>
            <a:lvl7pPr marL="0" marR="0" lvl="6" indent="0" algn="l" rtl="0">
              <a:spcBef>
                <a:spcPts val="0"/>
              </a:spcBef>
              <a:spcAft>
                <a:spcPts val="0"/>
              </a:spcAft>
              <a:buClr>
                <a:schemeClr val="lt2"/>
              </a:buClr>
              <a:buSzPts val="1400"/>
              <a:buFont typeface="Arial"/>
              <a:buNone/>
              <a:defRPr sz="1800" b="0" i="0" u="none" strike="noStrike" cap="none">
                <a:solidFill>
                  <a:schemeClr val="lt2"/>
                </a:solidFill>
              </a:defRPr>
            </a:lvl7pPr>
            <a:lvl8pPr marL="0" marR="0" lvl="7" indent="0" algn="l" rtl="0">
              <a:spcBef>
                <a:spcPts val="0"/>
              </a:spcBef>
              <a:spcAft>
                <a:spcPts val="0"/>
              </a:spcAft>
              <a:buClr>
                <a:schemeClr val="lt2"/>
              </a:buClr>
              <a:buSzPts val="1400"/>
              <a:buFont typeface="Arial"/>
              <a:buNone/>
              <a:defRPr sz="1800" b="0" i="0" u="none" strike="noStrike" cap="none">
                <a:solidFill>
                  <a:schemeClr val="lt2"/>
                </a:solidFill>
              </a:defRPr>
            </a:lvl8pPr>
            <a:lvl9pPr marL="0" marR="0" lvl="8" indent="0" algn="l" rtl="0">
              <a:spcBef>
                <a:spcPts val="0"/>
              </a:spcBef>
              <a:spcAft>
                <a:spcPts val="0"/>
              </a:spcAft>
              <a:buClr>
                <a:schemeClr val="lt2"/>
              </a:buClr>
              <a:buSzPts val="1400"/>
              <a:buFont typeface="Arial"/>
              <a:buNone/>
              <a:defRPr sz="1800" b="0" i="0" u="none" strike="noStrike" cap="none">
                <a:solidFill>
                  <a:schemeClr val="lt2"/>
                </a:solidFill>
              </a:defRPr>
            </a:lvl9pPr>
          </a:lstStyle>
          <a:p>
            <a:endParaRPr/>
          </a:p>
        </p:txBody>
      </p:sp>
      <p:sp>
        <p:nvSpPr>
          <p:cNvPr id="22" name="Google Shape;22;p2"/>
          <p:cNvSpPr txBox="1">
            <a:spLocks noGrp="1"/>
          </p:cNvSpPr>
          <p:nvPr>
            <p:ph type="subTitle" idx="1"/>
          </p:nvPr>
        </p:nvSpPr>
        <p:spPr>
          <a:xfrm>
            <a:off x="1371600" y="3767862"/>
            <a:ext cx="6400799" cy="17526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480"/>
              </a:spcBef>
              <a:spcAft>
                <a:spcPts val="0"/>
              </a:spcAft>
              <a:buClr>
                <a:schemeClr val="accent1"/>
              </a:buClr>
              <a:buSzPts val="2400"/>
              <a:buFont typeface="Noto Sans Symbols"/>
              <a:buNone/>
              <a:defRPr sz="2400" b="0" i="0" u="none" strike="noStrike" cap="none">
                <a:solidFill>
                  <a:schemeClr val="lt1"/>
                </a:solidFill>
                <a:latin typeface="Quattrocento"/>
                <a:ea typeface="Quattrocento"/>
                <a:cs typeface="Quattrocento"/>
                <a:sym typeface="Quattrocento"/>
              </a:defRPr>
            </a:lvl1pPr>
            <a:lvl2pPr marL="457200" marR="0" lvl="1" indent="0" algn="ctr" rtl="0">
              <a:lnSpc>
                <a:spcPct val="100000"/>
              </a:lnSpc>
              <a:spcBef>
                <a:spcPts val="440"/>
              </a:spcBef>
              <a:spcAft>
                <a:spcPts val="0"/>
              </a:spcAft>
              <a:buClr>
                <a:schemeClr val="accent1"/>
              </a:buClr>
              <a:buSzPts val="2200"/>
              <a:buFont typeface="Noto Sans Symbols"/>
              <a:buNone/>
              <a:defRPr sz="2200" b="0" i="0" u="none" strike="noStrike" cap="none">
                <a:solidFill>
                  <a:schemeClr val="lt1"/>
                </a:solidFill>
                <a:latin typeface="Quattrocento"/>
                <a:ea typeface="Quattrocento"/>
                <a:cs typeface="Quattrocento"/>
                <a:sym typeface="Quattrocento"/>
              </a:defRPr>
            </a:lvl2pPr>
            <a:lvl3pPr marL="914400" marR="0" lvl="2" indent="0" algn="ctr" rtl="0">
              <a:lnSpc>
                <a:spcPct val="100000"/>
              </a:lnSpc>
              <a:spcBef>
                <a:spcPts val="400"/>
              </a:spcBef>
              <a:spcAft>
                <a:spcPts val="0"/>
              </a:spcAft>
              <a:buClr>
                <a:schemeClr val="accent1"/>
              </a:buClr>
              <a:buSzPts val="2000"/>
              <a:buFont typeface="Noto Sans Symbols"/>
              <a:buNone/>
              <a:defRPr sz="2000" b="0" i="0" u="none" strike="noStrike" cap="none">
                <a:solidFill>
                  <a:schemeClr val="lt1"/>
                </a:solidFill>
                <a:latin typeface="Quattrocento"/>
                <a:ea typeface="Quattrocento"/>
                <a:cs typeface="Quattrocento"/>
                <a:sym typeface="Quattrocento"/>
              </a:defRPr>
            </a:lvl3pPr>
            <a:lvl4pPr marL="1371600" marR="0" lvl="3" indent="0" algn="ctr" rtl="0">
              <a:lnSpc>
                <a:spcPct val="100000"/>
              </a:lnSpc>
              <a:spcBef>
                <a:spcPts val="360"/>
              </a:spcBef>
              <a:spcAft>
                <a:spcPts val="0"/>
              </a:spcAft>
              <a:buClr>
                <a:schemeClr val="accent1"/>
              </a:buClr>
              <a:buSzPts val="1800"/>
              <a:buFont typeface="Noto Sans Symbols"/>
              <a:buNone/>
              <a:defRPr sz="1800" b="0" i="0" u="none" strike="noStrike" cap="none">
                <a:solidFill>
                  <a:schemeClr val="lt1"/>
                </a:solidFill>
                <a:latin typeface="Quattrocento"/>
                <a:ea typeface="Quattrocento"/>
                <a:cs typeface="Quattrocento"/>
                <a:sym typeface="Quattrocento"/>
              </a:defRPr>
            </a:lvl4pPr>
            <a:lvl5pPr marL="1828800" marR="0" lvl="4" indent="0" algn="ctr" rtl="0">
              <a:lnSpc>
                <a:spcPct val="100000"/>
              </a:lnSpc>
              <a:spcBef>
                <a:spcPts val="320"/>
              </a:spcBef>
              <a:spcAft>
                <a:spcPts val="0"/>
              </a:spcAft>
              <a:buClr>
                <a:schemeClr val="accent1"/>
              </a:buClr>
              <a:buSzPts val="1600"/>
              <a:buFont typeface="Noto Sans Symbols"/>
              <a:buNone/>
              <a:defRPr sz="1600" b="0" i="0" u="none" strike="noStrike" cap="none">
                <a:solidFill>
                  <a:schemeClr val="lt1"/>
                </a:solidFill>
                <a:latin typeface="Quattrocento"/>
                <a:ea typeface="Quattrocento"/>
                <a:cs typeface="Quattrocento"/>
                <a:sym typeface="Quattrocento"/>
              </a:defRPr>
            </a:lvl5pPr>
            <a:lvl6pPr marL="2286000" marR="0" lvl="5" indent="0" algn="ctr" rtl="0">
              <a:lnSpc>
                <a:spcPct val="100000"/>
              </a:lnSpc>
              <a:spcBef>
                <a:spcPts val="400"/>
              </a:spcBef>
              <a:spcAft>
                <a:spcPts val="0"/>
              </a:spcAft>
              <a:buClr>
                <a:schemeClr val="accent1"/>
              </a:buClr>
              <a:buSzPts val="1400"/>
              <a:buFont typeface="Noto Sans Symbols"/>
              <a:buNone/>
              <a:defRPr sz="1400" b="0" i="0" u="none" strike="noStrike" cap="none">
                <a:solidFill>
                  <a:schemeClr val="lt1"/>
                </a:solidFill>
                <a:latin typeface="Quattrocento"/>
                <a:ea typeface="Quattrocento"/>
                <a:cs typeface="Quattrocento"/>
                <a:sym typeface="Quattrocento"/>
              </a:defRPr>
            </a:lvl6pPr>
            <a:lvl7pPr marL="2743200" marR="0" lvl="6" indent="0" algn="ctr" rtl="0">
              <a:lnSpc>
                <a:spcPct val="100000"/>
              </a:lnSpc>
              <a:spcBef>
                <a:spcPts val="400"/>
              </a:spcBef>
              <a:spcAft>
                <a:spcPts val="0"/>
              </a:spcAft>
              <a:buClr>
                <a:schemeClr val="accent1"/>
              </a:buClr>
              <a:buSzPts val="1400"/>
              <a:buFont typeface="Noto Sans Symbols"/>
              <a:buNone/>
              <a:defRPr sz="1400" b="0" i="0" u="none" strike="noStrike" cap="none">
                <a:solidFill>
                  <a:schemeClr val="lt1"/>
                </a:solidFill>
                <a:latin typeface="Quattrocento"/>
                <a:ea typeface="Quattrocento"/>
                <a:cs typeface="Quattrocento"/>
                <a:sym typeface="Quattrocento"/>
              </a:defRPr>
            </a:lvl7pPr>
            <a:lvl8pPr marL="3200400" marR="0" lvl="7" indent="0" algn="ctr" rtl="0">
              <a:lnSpc>
                <a:spcPct val="100000"/>
              </a:lnSpc>
              <a:spcBef>
                <a:spcPts val="400"/>
              </a:spcBef>
              <a:spcAft>
                <a:spcPts val="0"/>
              </a:spcAft>
              <a:buClr>
                <a:schemeClr val="accent1"/>
              </a:buClr>
              <a:buSzPts val="1400"/>
              <a:buFont typeface="Noto Sans Symbols"/>
              <a:buNone/>
              <a:defRPr sz="1400" b="0" i="0" u="none" strike="noStrike" cap="none">
                <a:solidFill>
                  <a:schemeClr val="lt1"/>
                </a:solidFill>
                <a:latin typeface="Quattrocento"/>
                <a:ea typeface="Quattrocento"/>
                <a:cs typeface="Quattrocento"/>
                <a:sym typeface="Quattrocento"/>
              </a:defRPr>
            </a:lvl8pPr>
            <a:lvl9pPr marL="3657600" marR="0" lvl="8" indent="0" algn="ctr" rtl="0">
              <a:lnSpc>
                <a:spcPct val="100000"/>
              </a:lnSpc>
              <a:spcBef>
                <a:spcPts val="400"/>
              </a:spcBef>
              <a:spcAft>
                <a:spcPts val="0"/>
              </a:spcAft>
              <a:buClr>
                <a:schemeClr val="accent1"/>
              </a:buClr>
              <a:buSzPts val="1400"/>
              <a:buFont typeface="Noto Sans Symbols"/>
              <a:buNone/>
              <a:defRPr sz="1400" b="0" i="0" u="none" strike="noStrike" cap="none">
                <a:solidFill>
                  <a:schemeClr val="lt1"/>
                </a:solidFill>
                <a:latin typeface="Quattrocento"/>
                <a:ea typeface="Quattrocento"/>
                <a:cs typeface="Quattrocento"/>
                <a:sym typeface="Quattrocen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rotWithShape="1">
          <a:blip r:embed="rId2">
            <a:alphaModFix/>
          </a:blip>
          <a:tile tx="0" ty="0" sx="60000" sy="60000" flip="none" algn="tl"/>
        </a:blipFill>
        <a:effectLst/>
      </p:bgPr>
    </p:bg>
    <p:spTree>
      <p:nvGrpSpPr>
        <p:cNvPr id="1" name="Shape 30"/>
        <p:cNvGrpSpPr/>
        <p:nvPr/>
      </p:nvGrpSpPr>
      <p:grpSpPr>
        <a:xfrm>
          <a:off x="0" y="0"/>
          <a:ext cx="0" cy="0"/>
          <a:chOff x="0" y="0"/>
          <a:chExt cx="0" cy="0"/>
        </a:xfrm>
      </p:grpSpPr>
      <p:sp>
        <p:nvSpPr>
          <p:cNvPr id="31" name="Google Shape;31;p4"/>
          <p:cNvSpPr txBox="1">
            <a:spLocks noGrp="1"/>
          </p:cNvSpPr>
          <p:nvPr>
            <p:ph type="body" idx="1"/>
          </p:nvPr>
        </p:nvSpPr>
        <p:spPr>
          <a:xfrm>
            <a:off x="699247" y="2248347"/>
            <a:ext cx="7745505" cy="3877815"/>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accent1"/>
              </a:buClr>
              <a:buSzPts val="2400"/>
              <a:buFont typeface="Noto Sans Symbols"/>
              <a:buChar char="❧"/>
              <a:defRPr sz="2400" b="0" i="0" u="none" strike="noStrike" cap="none">
                <a:solidFill>
                  <a:srgbClr val="262626"/>
                </a:solidFill>
                <a:latin typeface="Quattrocento"/>
                <a:ea typeface="Quattrocento"/>
                <a:cs typeface="Quattrocento"/>
                <a:sym typeface="Quattrocento"/>
              </a:defRPr>
            </a:lvl1pPr>
            <a:lvl2pPr marL="914400" marR="0" lvl="1" indent="-368300" algn="l" rtl="0">
              <a:lnSpc>
                <a:spcPct val="100000"/>
              </a:lnSpc>
              <a:spcBef>
                <a:spcPts val="440"/>
              </a:spcBef>
              <a:spcAft>
                <a:spcPts val="0"/>
              </a:spcAft>
              <a:buClr>
                <a:schemeClr val="accent1"/>
              </a:buClr>
              <a:buSzPts val="2200"/>
              <a:buFont typeface="Noto Sans Symbols"/>
              <a:buChar char="❧"/>
              <a:defRPr sz="2200" b="0" i="0" u="none" strike="noStrike" cap="none">
                <a:solidFill>
                  <a:srgbClr val="262626"/>
                </a:solidFill>
                <a:latin typeface="Quattrocento"/>
                <a:ea typeface="Quattrocento"/>
                <a:cs typeface="Quattrocento"/>
                <a:sym typeface="Quattrocento"/>
              </a:defRPr>
            </a:lvl2pPr>
            <a:lvl3pPr marL="1371600" marR="0" lvl="2"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262626"/>
                </a:solidFill>
                <a:latin typeface="Quattrocento"/>
                <a:ea typeface="Quattrocento"/>
                <a:cs typeface="Quattrocento"/>
                <a:sym typeface="Quattrocento"/>
              </a:defRPr>
            </a:lvl3pPr>
            <a:lvl4pPr marL="1828800" marR="0" lvl="3"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rgbClr val="262626"/>
                </a:solidFill>
                <a:latin typeface="Quattrocento"/>
                <a:ea typeface="Quattrocento"/>
                <a:cs typeface="Quattrocento"/>
                <a:sym typeface="Quattrocento"/>
              </a:defRPr>
            </a:lvl4pPr>
            <a:lvl5pPr marL="2286000" marR="0" lvl="4"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262626"/>
                </a:solidFill>
                <a:latin typeface="Quattrocento"/>
                <a:ea typeface="Quattrocento"/>
                <a:cs typeface="Quattrocento"/>
                <a:sym typeface="Quattrocento"/>
              </a:defRPr>
            </a:lvl5pPr>
            <a:lvl6pPr marL="2743200" marR="0" lvl="5"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chemeClr val="dk1"/>
                </a:solidFill>
                <a:latin typeface="Quattrocento"/>
                <a:ea typeface="Quattrocento"/>
                <a:cs typeface="Quattrocento"/>
                <a:sym typeface="Quattrocento"/>
              </a:defRPr>
            </a:lvl6pPr>
            <a:lvl7pPr marL="3200400" marR="0" lvl="6"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chemeClr val="dk1"/>
                </a:solidFill>
                <a:latin typeface="Quattrocento"/>
                <a:ea typeface="Quattrocento"/>
                <a:cs typeface="Quattrocento"/>
                <a:sym typeface="Quattrocento"/>
              </a:defRPr>
            </a:lvl7pPr>
            <a:lvl8pPr marL="3657600" marR="0" lvl="7"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chemeClr val="dk1"/>
                </a:solidFill>
                <a:latin typeface="Quattrocento"/>
                <a:ea typeface="Quattrocento"/>
                <a:cs typeface="Quattrocento"/>
                <a:sym typeface="Quattrocento"/>
              </a:defRPr>
            </a:lvl8pPr>
            <a:lvl9pPr marL="4114800" marR="0" lvl="8"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chemeClr val="dk1"/>
                </a:solidFill>
                <a:latin typeface="Quattrocento"/>
                <a:ea typeface="Quattrocento"/>
                <a:cs typeface="Quattrocento"/>
                <a:sym typeface="Quattrocento"/>
              </a:defRPr>
            </a:lvl9pPr>
          </a:lstStyle>
          <a:p>
            <a:endParaRPr/>
          </a:p>
        </p:txBody>
      </p:sp>
      <p:sp>
        <p:nvSpPr>
          <p:cNvPr id="32" name="Google Shape;32;p4"/>
          <p:cNvSpPr txBox="1">
            <a:spLocks noGrp="1"/>
          </p:cNvSpPr>
          <p:nvPr>
            <p:ph type="dt" idx="10"/>
          </p:nvPr>
        </p:nvSpPr>
        <p:spPr>
          <a:xfrm>
            <a:off x="360378" y="6161442"/>
            <a:ext cx="2133598"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2"/>
              </a:buClr>
              <a:buSzPts val="1400"/>
              <a:buFont typeface="Quattrocento"/>
              <a:buNone/>
              <a:defRPr sz="1200" b="0" i="0" u="none" strike="noStrike" cap="none">
                <a:solidFill>
                  <a:schemeClr val="dk2"/>
                </a:solidFill>
                <a:latin typeface="Quattrocento"/>
                <a:ea typeface="Quattrocento"/>
                <a:cs typeface="Quattrocento"/>
                <a:sym typeface="Quattrocento"/>
              </a:defRPr>
            </a:lvl1pPr>
            <a:lvl2pPr marL="457200" marR="0" lvl="1"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2pPr>
            <a:lvl3pPr marL="914400" marR="0" lvl="2"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3pPr>
            <a:lvl4pPr marL="1371600" marR="0" lvl="3"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4pPr>
            <a:lvl5pPr marL="1828800" marR="0" lvl="4"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5pPr>
            <a:lvl6pPr marL="2286000" marR="0" lvl="5"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6pPr>
            <a:lvl7pPr marL="2743200" marR="0" lvl="6"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7pPr>
            <a:lvl8pPr marL="3200400" marR="0" lvl="7"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8pPr>
            <a:lvl9pPr marL="3657600" marR="0" lvl="8"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33" name="Google Shape;33;p4"/>
          <p:cNvSpPr txBox="1">
            <a:spLocks noGrp="1"/>
          </p:cNvSpPr>
          <p:nvPr>
            <p:ph type="ftr" idx="11"/>
          </p:nvPr>
        </p:nvSpPr>
        <p:spPr>
          <a:xfrm>
            <a:off x="3124200" y="6161442"/>
            <a:ext cx="28956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2"/>
              </a:buClr>
              <a:buSzPts val="1400"/>
              <a:buFont typeface="Quattrocento"/>
              <a:buNone/>
              <a:defRPr sz="1200" b="0" i="0" u="none" strike="noStrike" cap="none">
                <a:solidFill>
                  <a:schemeClr val="dk2"/>
                </a:solidFill>
                <a:latin typeface="Quattrocento"/>
                <a:ea typeface="Quattrocento"/>
                <a:cs typeface="Quattrocento"/>
                <a:sym typeface="Quattrocento"/>
              </a:defRPr>
            </a:lvl1pPr>
            <a:lvl2pPr marL="457200" marR="0" lvl="1"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2pPr>
            <a:lvl3pPr marL="914400" marR="0" lvl="2"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3pPr>
            <a:lvl4pPr marL="1371600" marR="0" lvl="3"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4pPr>
            <a:lvl5pPr marL="1828800" marR="0" lvl="4"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5pPr>
            <a:lvl6pPr marL="2286000" marR="0" lvl="5"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6pPr>
            <a:lvl7pPr marL="2743200" marR="0" lvl="6"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7pPr>
            <a:lvl8pPr marL="3200400" marR="0" lvl="7"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8pPr>
            <a:lvl9pPr marL="3657600" marR="0" lvl="8"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34" name="Google Shape;34;p4"/>
          <p:cNvSpPr txBox="1">
            <a:spLocks noGrp="1"/>
          </p:cNvSpPr>
          <p:nvPr>
            <p:ph type="sldNum" idx="12"/>
          </p:nvPr>
        </p:nvSpPr>
        <p:spPr>
          <a:xfrm>
            <a:off x="6639264" y="6161442"/>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1pPr>
            <a:lvl2pPr marL="0" marR="0" lvl="1"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2pPr>
            <a:lvl3pPr marL="0" marR="0" lvl="2"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3pPr>
            <a:lvl4pPr marL="0" marR="0" lvl="3"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4pPr>
            <a:lvl5pPr marL="0" marR="0" lvl="4"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5pPr>
            <a:lvl6pPr marL="0" marR="0" lvl="5"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6pPr>
            <a:lvl7pPr marL="0" marR="0" lvl="6"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7pPr>
            <a:lvl8pPr marL="0" marR="0" lvl="7"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8pPr>
            <a:lvl9pPr marL="0" marR="0" lvl="8"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9pPr>
          </a:lstStyle>
          <a:p>
            <a:pPr marL="0" lvl="0" indent="0">
              <a:spcBef>
                <a:spcPts val="0"/>
              </a:spcBef>
              <a:spcAft>
                <a:spcPts val="0"/>
              </a:spcAft>
              <a:buNone/>
            </a:pPr>
            <a:fld id="{00000000-1234-1234-1234-123412341234}" type="slidenum">
              <a:rPr lang="en-US"/>
              <a:t>‹#›</a:t>
            </a:fld>
            <a:endParaRPr/>
          </a:p>
        </p:txBody>
      </p:sp>
      <p:sp>
        <p:nvSpPr>
          <p:cNvPr id="35" name="Google Shape;35;p4"/>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2"/>
              </a:buClr>
              <a:buSzPts val="1400"/>
              <a:buFont typeface="Quattrocento"/>
              <a:buNone/>
              <a:defRPr sz="5400" b="0" i="0" u="none" strike="noStrike" cap="none">
                <a:solidFill>
                  <a:schemeClr val="dk2"/>
                </a:solidFill>
                <a:latin typeface="Quattrocento"/>
                <a:ea typeface="Quattrocento"/>
                <a:cs typeface="Quattrocento"/>
                <a:sym typeface="Quattrocento"/>
              </a:defRPr>
            </a:lvl1pPr>
            <a:lvl2pPr marL="0" marR="0" lvl="1" indent="0" algn="l" rtl="0">
              <a:spcBef>
                <a:spcPts val="0"/>
              </a:spcBef>
              <a:spcAft>
                <a:spcPts val="0"/>
              </a:spcAft>
              <a:buClr>
                <a:schemeClr val="dk2"/>
              </a:buClr>
              <a:buSzPts val="1400"/>
              <a:buFont typeface="Arial"/>
              <a:buNone/>
              <a:defRPr sz="1800" b="0" i="0" u="none" strike="noStrike" cap="none">
                <a:solidFill>
                  <a:schemeClr val="dk2"/>
                </a:solidFill>
              </a:defRPr>
            </a:lvl2pPr>
            <a:lvl3pPr marL="0" marR="0" lvl="2" indent="0" algn="l" rtl="0">
              <a:spcBef>
                <a:spcPts val="0"/>
              </a:spcBef>
              <a:spcAft>
                <a:spcPts val="0"/>
              </a:spcAft>
              <a:buClr>
                <a:schemeClr val="dk2"/>
              </a:buClr>
              <a:buSzPts val="1400"/>
              <a:buFont typeface="Arial"/>
              <a:buNone/>
              <a:defRPr sz="1800" b="0" i="0" u="none" strike="noStrike" cap="none">
                <a:solidFill>
                  <a:schemeClr val="dk2"/>
                </a:solidFill>
              </a:defRPr>
            </a:lvl3pPr>
            <a:lvl4pPr marL="0" marR="0" lvl="3" indent="0" algn="l" rtl="0">
              <a:spcBef>
                <a:spcPts val="0"/>
              </a:spcBef>
              <a:spcAft>
                <a:spcPts val="0"/>
              </a:spcAft>
              <a:buClr>
                <a:schemeClr val="dk2"/>
              </a:buClr>
              <a:buSzPts val="1400"/>
              <a:buFont typeface="Arial"/>
              <a:buNone/>
              <a:defRPr sz="1800" b="0" i="0" u="none" strike="noStrike" cap="none">
                <a:solidFill>
                  <a:schemeClr val="dk2"/>
                </a:solidFill>
              </a:defRPr>
            </a:lvl4pPr>
            <a:lvl5pPr marL="0" marR="0" lvl="4" indent="0" algn="l" rtl="0">
              <a:spcBef>
                <a:spcPts val="0"/>
              </a:spcBef>
              <a:spcAft>
                <a:spcPts val="0"/>
              </a:spcAft>
              <a:buClr>
                <a:schemeClr val="dk2"/>
              </a:buClr>
              <a:buSzPts val="1400"/>
              <a:buFont typeface="Arial"/>
              <a:buNone/>
              <a:defRPr sz="1800" b="0" i="0" u="none" strike="noStrike" cap="none">
                <a:solidFill>
                  <a:schemeClr val="dk2"/>
                </a:solidFill>
              </a:defRPr>
            </a:lvl5pPr>
            <a:lvl6pPr marL="0" marR="0" lvl="5" indent="0" algn="l" rtl="0">
              <a:spcBef>
                <a:spcPts val="0"/>
              </a:spcBef>
              <a:spcAft>
                <a:spcPts val="0"/>
              </a:spcAft>
              <a:buClr>
                <a:schemeClr val="dk2"/>
              </a:buClr>
              <a:buSzPts val="1400"/>
              <a:buFont typeface="Arial"/>
              <a:buNone/>
              <a:defRPr sz="1800" b="0" i="0" u="none" strike="noStrike" cap="none">
                <a:solidFill>
                  <a:schemeClr val="dk2"/>
                </a:solidFill>
              </a:defRPr>
            </a:lvl6pPr>
            <a:lvl7pPr marL="0" marR="0" lvl="6" indent="0" algn="l" rtl="0">
              <a:spcBef>
                <a:spcPts val="0"/>
              </a:spcBef>
              <a:spcAft>
                <a:spcPts val="0"/>
              </a:spcAft>
              <a:buClr>
                <a:schemeClr val="dk2"/>
              </a:buClr>
              <a:buSzPts val="1400"/>
              <a:buFont typeface="Arial"/>
              <a:buNone/>
              <a:defRPr sz="1800" b="0" i="0" u="none" strike="noStrike" cap="none">
                <a:solidFill>
                  <a:schemeClr val="dk2"/>
                </a:solidFill>
              </a:defRPr>
            </a:lvl7pPr>
            <a:lvl8pPr marL="0" marR="0" lvl="7" indent="0" algn="l" rtl="0">
              <a:spcBef>
                <a:spcPts val="0"/>
              </a:spcBef>
              <a:spcAft>
                <a:spcPts val="0"/>
              </a:spcAft>
              <a:buClr>
                <a:schemeClr val="dk2"/>
              </a:buClr>
              <a:buSzPts val="1400"/>
              <a:buFont typeface="Arial"/>
              <a:buNone/>
              <a:defRPr sz="1800" b="0" i="0" u="none" strike="noStrike" cap="none">
                <a:solidFill>
                  <a:schemeClr val="dk2"/>
                </a:solidFill>
              </a:defRPr>
            </a:lvl8pPr>
            <a:lvl9pPr marL="0" marR="0" lvl="8" indent="0" algn="l" rtl="0">
              <a:spcBef>
                <a:spcPts val="0"/>
              </a:spcBef>
              <a:spcAft>
                <a:spcPts val="0"/>
              </a:spcAft>
              <a:buClr>
                <a:schemeClr val="dk2"/>
              </a:buClr>
              <a:buSzPts val="1400"/>
              <a:buFont typeface="Arial"/>
              <a:buNone/>
              <a:defRPr sz="1800" b="0" i="0" u="none" strike="noStrike" cap="none">
                <a:solidFill>
                  <a:schemeClr val="dk2"/>
                </a:solidFill>
              </a:defRPr>
            </a:lvl9pPr>
          </a:lstStyle>
          <a:p>
            <a:endParaRPr/>
          </a:p>
        </p:txBody>
      </p:sp>
      <p:grpSp>
        <p:nvGrpSpPr>
          <p:cNvPr id="36" name="Google Shape;36;p4"/>
          <p:cNvGrpSpPr/>
          <p:nvPr/>
        </p:nvGrpSpPr>
        <p:grpSpPr>
          <a:xfrm>
            <a:off x="1172583" y="1392216"/>
            <a:ext cx="6779109" cy="923328"/>
            <a:chOff x="1172583" y="1381458"/>
            <a:chExt cx="6779109" cy="923328"/>
          </a:xfrm>
        </p:grpSpPr>
        <p:sp>
          <p:nvSpPr>
            <p:cNvPr id="37" name="Google Shape;37;p4"/>
            <p:cNvSpPr txBox="1"/>
            <p:nvPr/>
          </p:nvSpPr>
          <p:spPr>
            <a:xfrm>
              <a:off x="4147073" y="1381458"/>
              <a:ext cx="877162" cy="9233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DBA253"/>
                </a:buClr>
                <a:buFont typeface="Noto Sans Symbols"/>
                <a:buNone/>
              </a:pPr>
              <a:r>
                <a:rPr lang="en-US" sz="5400" b="0" i="0" u="none" strike="noStrike" cap="none">
                  <a:solidFill>
                    <a:srgbClr val="DBA253"/>
                  </a:solidFill>
                  <a:latin typeface="Noto Sans Symbols"/>
                  <a:ea typeface="Noto Sans Symbols"/>
                  <a:cs typeface="Noto Sans Symbols"/>
                  <a:sym typeface="Noto Sans Symbols"/>
                </a:rPr>
                <a:t>❧</a:t>
              </a:r>
              <a:endParaRPr/>
            </a:p>
          </p:txBody>
        </p:sp>
        <p:cxnSp>
          <p:nvCxnSpPr>
            <p:cNvPr id="38" name="Google Shape;38;p4"/>
            <p:cNvCxnSpPr/>
            <p:nvPr/>
          </p:nvCxnSpPr>
          <p:spPr>
            <a:xfrm rot="10800000">
              <a:off x="1172583" y="1925620"/>
              <a:ext cx="3119718" cy="1587"/>
            </a:xfrm>
            <a:prstGeom prst="straightConnector1">
              <a:avLst/>
            </a:prstGeom>
            <a:noFill/>
            <a:ln w="12700" cap="flat" cmpd="sng">
              <a:solidFill>
                <a:srgbClr val="DBA253"/>
              </a:solidFill>
              <a:prstDash val="solid"/>
              <a:round/>
              <a:headEnd type="none" w="sm" len="sm"/>
              <a:tailEnd type="none" w="sm" len="sm"/>
            </a:ln>
          </p:spPr>
        </p:cxnSp>
        <p:cxnSp>
          <p:nvCxnSpPr>
            <p:cNvPr id="39" name="Google Shape;39;p4"/>
            <p:cNvCxnSpPr/>
            <p:nvPr/>
          </p:nvCxnSpPr>
          <p:spPr>
            <a:xfrm rot="10800000">
              <a:off x="4831974" y="1922649"/>
              <a:ext cx="3119718" cy="1587"/>
            </a:xfrm>
            <a:prstGeom prst="straightConnector1">
              <a:avLst/>
            </a:prstGeom>
            <a:noFill/>
            <a:ln w="12700" cap="flat" cmpd="sng">
              <a:solidFill>
                <a:srgbClr val="DBA253"/>
              </a:solidFill>
              <a:prstDash val="solid"/>
              <a:round/>
              <a:headEnd type="none" w="sm" len="sm"/>
              <a:tailEnd type="none" w="sm" len="sm"/>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2"/>
              </a:buClr>
              <a:buSzPts val="1400"/>
              <a:buFont typeface="Quattrocento"/>
              <a:buNone/>
              <a:defRPr sz="5400" b="0" i="0" u="none" strike="noStrike" cap="none">
                <a:solidFill>
                  <a:schemeClr val="dk2"/>
                </a:solidFill>
                <a:latin typeface="Quattrocento"/>
                <a:ea typeface="Quattrocento"/>
                <a:cs typeface="Quattrocento"/>
                <a:sym typeface="Quattrocento"/>
              </a:defRPr>
            </a:lvl1pPr>
            <a:lvl2pPr marL="0" marR="0" lvl="1" indent="0" algn="l" rtl="0">
              <a:spcBef>
                <a:spcPts val="0"/>
              </a:spcBef>
              <a:spcAft>
                <a:spcPts val="0"/>
              </a:spcAft>
              <a:buClr>
                <a:schemeClr val="dk2"/>
              </a:buClr>
              <a:buSzPts val="1400"/>
              <a:buFont typeface="Arial"/>
              <a:buNone/>
              <a:defRPr sz="1800" b="0" i="0" u="none" strike="noStrike" cap="none">
                <a:solidFill>
                  <a:schemeClr val="dk2"/>
                </a:solidFill>
              </a:defRPr>
            </a:lvl2pPr>
            <a:lvl3pPr marL="0" marR="0" lvl="2" indent="0" algn="l" rtl="0">
              <a:spcBef>
                <a:spcPts val="0"/>
              </a:spcBef>
              <a:spcAft>
                <a:spcPts val="0"/>
              </a:spcAft>
              <a:buClr>
                <a:schemeClr val="dk2"/>
              </a:buClr>
              <a:buSzPts val="1400"/>
              <a:buFont typeface="Arial"/>
              <a:buNone/>
              <a:defRPr sz="1800" b="0" i="0" u="none" strike="noStrike" cap="none">
                <a:solidFill>
                  <a:schemeClr val="dk2"/>
                </a:solidFill>
              </a:defRPr>
            </a:lvl3pPr>
            <a:lvl4pPr marL="0" marR="0" lvl="3" indent="0" algn="l" rtl="0">
              <a:spcBef>
                <a:spcPts val="0"/>
              </a:spcBef>
              <a:spcAft>
                <a:spcPts val="0"/>
              </a:spcAft>
              <a:buClr>
                <a:schemeClr val="dk2"/>
              </a:buClr>
              <a:buSzPts val="1400"/>
              <a:buFont typeface="Arial"/>
              <a:buNone/>
              <a:defRPr sz="1800" b="0" i="0" u="none" strike="noStrike" cap="none">
                <a:solidFill>
                  <a:schemeClr val="dk2"/>
                </a:solidFill>
              </a:defRPr>
            </a:lvl4pPr>
            <a:lvl5pPr marL="0" marR="0" lvl="4" indent="0" algn="l" rtl="0">
              <a:spcBef>
                <a:spcPts val="0"/>
              </a:spcBef>
              <a:spcAft>
                <a:spcPts val="0"/>
              </a:spcAft>
              <a:buClr>
                <a:schemeClr val="dk2"/>
              </a:buClr>
              <a:buSzPts val="1400"/>
              <a:buFont typeface="Arial"/>
              <a:buNone/>
              <a:defRPr sz="1800" b="0" i="0" u="none" strike="noStrike" cap="none">
                <a:solidFill>
                  <a:schemeClr val="dk2"/>
                </a:solidFill>
              </a:defRPr>
            </a:lvl5pPr>
            <a:lvl6pPr marL="0" marR="0" lvl="5" indent="0" algn="l" rtl="0">
              <a:spcBef>
                <a:spcPts val="0"/>
              </a:spcBef>
              <a:spcAft>
                <a:spcPts val="0"/>
              </a:spcAft>
              <a:buClr>
                <a:schemeClr val="dk2"/>
              </a:buClr>
              <a:buSzPts val="1400"/>
              <a:buFont typeface="Arial"/>
              <a:buNone/>
              <a:defRPr sz="1800" b="0" i="0" u="none" strike="noStrike" cap="none">
                <a:solidFill>
                  <a:schemeClr val="dk2"/>
                </a:solidFill>
              </a:defRPr>
            </a:lvl6pPr>
            <a:lvl7pPr marL="0" marR="0" lvl="6" indent="0" algn="l" rtl="0">
              <a:spcBef>
                <a:spcPts val="0"/>
              </a:spcBef>
              <a:spcAft>
                <a:spcPts val="0"/>
              </a:spcAft>
              <a:buClr>
                <a:schemeClr val="dk2"/>
              </a:buClr>
              <a:buSzPts val="1400"/>
              <a:buFont typeface="Arial"/>
              <a:buNone/>
              <a:defRPr sz="1800" b="0" i="0" u="none" strike="noStrike" cap="none">
                <a:solidFill>
                  <a:schemeClr val="dk2"/>
                </a:solidFill>
              </a:defRPr>
            </a:lvl7pPr>
            <a:lvl8pPr marL="0" marR="0" lvl="7" indent="0" algn="l" rtl="0">
              <a:spcBef>
                <a:spcPts val="0"/>
              </a:spcBef>
              <a:spcAft>
                <a:spcPts val="0"/>
              </a:spcAft>
              <a:buClr>
                <a:schemeClr val="dk2"/>
              </a:buClr>
              <a:buSzPts val="1400"/>
              <a:buFont typeface="Arial"/>
              <a:buNone/>
              <a:defRPr sz="1800" b="0" i="0" u="none" strike="noStrike" cap="none">
                <a:solidFill>
                  <a:schemeClr val="dk2"/>
                </a:solidFill>
              </a:defRPr>
            </a:lvl8pPr>
            <a:lvl9pPr marL="0" marR="0" lvl="8" indent="0" algn="l" rtl="0">
              <a:spcBef>
                <a:spcPts val="0"/>
              </a:spcBef>
              <a:spcAft>
                <a:spcPts val="0"/>
              </a:spcAft>
              <a:buClr>
                <a:schemeClr val="dk2"/>
              </a:buClr>
              <a:buSzPts val="1400"/>
              <a:buFont typeface="Arial"/>
              <a:buNone/>
              <a:defRPr sz="1800" b="0" i="0" u="none" strike="noStrike" cap="none">
                <a:solidFill>
                  <a:schemeClr val="dk2"/>
                </a:solidFill>
              </a:defRPr>
            </a:lvl9pPr>
          </a:lstStyle>
          <a:p>
            <a:endParaRPr/>
          </a:p>
        </p:txBody>
      </p:sp>
      <p:sp>
        <p:nvSpPr>
          <p:cNvPr id="42" name="Google Shape;42;p5"/>
          <p:cNvSpPr txBox="1">
            <a:spLocks noGrp="1"/>
          </p:cNvSpPr>
          <p:nvPr>
            <p:ph type="dt" idx="10"/>
          </p:nvPr>
        </p:nvSpPr>
        <p:spPr>
          <a:xfrm>
            <a:off x="360378" y="6161442"/>
            <a:ext cx="2133598"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2"/>
              </a:buClr>
              <a:buSzPts val="1400"/>
              <a:buFont typeface="Quattrocento"/>
              <a:buNone/>
              <a:defRPr sz="1200" b="0" i="0" u="none" strike="noStrike" cap="none">
                <a:solidFill>
                  <a:schemeClr val="dk2"/>
                </a:solidFill>
                <a:latin typeface="Quattrocento"/>
                <a:ea typeface="Quattrocento"/>
                <a:cs typeface="Quattrocento"/>
                <a:sym typeface="Quattrocento"/>
              </a:defRPr>
            </a:lvl1pPr>
            <a:lvl2pPr marL="457200" marR="0" lvl="1"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2pPr>
            <a:lvl3pPr marL="914400" marR="0" lvl="2"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3pPr>
            <a:lvl4pPr marL="1371600" marR="0" lvl="3"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4pPr>
            <a:lvl5pPr marL="1828800" marR="0" lvl="4"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5pPr>
            <a:lvl6pPr marL="2286000" marR="0" lvl="5"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6pPr>
            <a:lvl7pPr marL="2743200" marR="0" lvl="6"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7pPr>
            <a:lvl8pPr marL="3200400" marR="0" lvl="7"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8pPr>
            <a:lvl9pPr marL="3657600" marR="0" lvl="8"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43" name="Google Shape;43;p5"/>
          <p:cNvSpPr txBox="1">
            <a:spLocks noGrp="1"/>
          </p:cNvSpPr>
          <p:nvPr>
            <p:ph type="ftr" idx="11"/>
          </p:nvPr>
        </p:nvSpPr>
        <p:spPr>
          <a:xfrm>
            <a:off x="3124200" y="6161442"/>
            <a:ext cx="28956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2"/>
              </a:buClr>
              <a:buSzPts val="1400"/>
              <a:buFont typeface="Quattrocento"/>
              <a:buNone/>
              <a:defRPr sz="1200" b="0" i="0" u="none" strike="noStrike" cap="none">
                <a:solidFill>
                  <a:schemeClr val="dk2"/>
                </a:solidFill>
                <a:latin typeface="Quattrocento"/>
                <a:ea typeface="Quattrocento"/>
                <a:cs typeface="Quattrocento"/>
                <a:sym typeface="Quattrocento"/>
              </a:defRPr>
            </a:lvl1pPr>
            <a:lvl2pPr marL="457200" marR="0" lvl="1"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2pPr>
            <a:lvl3pPr marL="914400" marR="0" lvl="2"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3pPr>
            <a:lvl4pPr marL="1371600" marR="0" lvl="3"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4pPr>
            <a:lvl5pPr marL="1828800" marR="0" lvl="4"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5pPr>
            <a:lvl6pPr marL="2286000" marR="0" lvl="5"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6pPr>
            <a:lvl7pPr marL="2743200" marR="0" lvl="6"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7pPr>
            <a:lvl8pPr marL="3200400" marR="0" lvl="7"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8pPr>
            <a:lvl9pPr marL="3657600" marR="0" lvl="8"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44" name="Google Shape;44;p5"/>
          <p:cNvSpPr txBox="1">
            <a:spLocks noGrp="1"/>
          </p:cNvSpPr>
          <p:nvPr>
            <p:ph type="sldNum" idx="12"/>
          </p:nvPr>
        </p:nvSpPr>
        <p:spPr>
          <a:xfrm>
            <a:off x="6639264" y="6161442"/>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1pPr>
            <a:lvl2pPr marL="0" marR="0" lvl="1"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2pPr>
            <a:lvl3pPr marL="0" marR="0" lvl="2"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3pPr>
            <a:lvl4pPr marL="0" marR="0" lvl="3"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4pPr>
            <a:lvl5pPr marL="0" marR="0" lvl="4"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5pPr>
            <a:lvl6pPr marL="0" marR="0" lvl="5"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6pPr>
            <a:lvl7pPr marL="0" marR="0" lvl="6"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7pPr>
            <a:lvl8pPr marL="0" marR="0" lvl="7"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8pPr>
            <a:lvl9pPr marL="0" marR="0" lvl="8"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9pPr>
          </a:lstStyle>
          <a:p>
            <a:pPr marL="0" lvl="0" indent="0">
              <a:spcBef>
                <a:spcPts val="0"/>
              </a:spcBef>
              <a:spcAft>
                <a:spcPts val="0"/>
              </a:spcAft>
              <a:buNone/>
            </a:pPr>
            <a:fld id="{00000000-1234-1234-1234-123412341234}" type="slidenum">
              <a:rPr lang="en-US"/>
              <a:t>‹#›</a:t>
            </a:fld>
            <a:endParaRPr/>
          </a:p>
        </p:txBody>
      </p:sp>
      <p:grpSp>
        <p:nvGrpSpPr>
          <p:cNvPr id="45" name="Google Shape;45;p5"/>
          <p:cNvGrpSpPr/>
          <p:nvPr/>
        </p:nvGrpSpPr>
        <p:grpSpPr>
          <a:xfrm>
            <a:off x="1172583" y="1392216"/>
            <a:ext cx="6779109" cy="923328"/>
            <a:chOff x="1172583" y="1381458"/>
            <a:chExt cx="6779109" cy="923328"/>
          </a:xfrm>
        </p:grpSpPr>
        <p:sp>
          <p:nvSpPr>
            <p:cNvPr id="46" name="Google Shape;46;p5"/>
            <p:cNvSpPr txBox="1"/>
            <p:nvPr/>
          </p:nvSpPr>
          <p:spPr>
            <a:xfrm>
              <a:off x="4147073" y="1381458"/>
              <a:ext cx="877162" cy="9233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DBA253"/>
                </a:buClr>
                <a:buFont typeface="Noto Sans Symbols"/>
                <a:buNone/>
              </a:pPr>
              <a:r>
                <a:rPr lang="en-US" sz="5400" b="0" i="0" u="none" strike="noStrike" cap="none">
                  <a:solidFill>
                    <a:srgbClr val="DBA253"/>
                  </a:solidFill>
                  <a:latin typeface="Noto Sans Symbols"/>
                  <a:ea typeface="Noto Sans Symbols"/>
                  <a:cs typeface="Noto Sans Symbols"/>
                  <a:sym typeface="Noto Sans Symbols"/>
                </a:rPr>
                <a:t>❧</a:t>
              </a:r>
              <a:endParaRPr/>
            </a:p>
          </p:txBody>
        </p:sp>
        <p:cxnSp>
          <p:nvCxnSpPr>
            <p:cNvPr id="47" name="Google Shape;47;p5"/>
            <p:cNvCxnSpPr/>
            <p:nvPr/>
          </p:nvCxnSpPr>
          <p:spPr>
            <a:xfrm rot="10800000">
              <a:off x="1172583" y="1925620"/>
              <a:ext cx="3119718" cy="1587"/>
            </a:xfrm>
            <a:prstGeom prst="straightConnector1">
              <a:avLst/>
            </a:prstGeom>
            <a:noFill/>
            <a:ln w="12700" cap="flat" cmpd="sng">
              <a:solidFill>
                <a:srgbClr val="DBA253"/>
              </a:solidFill>
              <a:prstDash val="solid"/>
              <a:round/>
              <a:headEnd type="none" w="sm" len="sm"/>
              <a:tailEnd type="none" w="sm" len="sm"/>
            </a:ln>
          </p:spPr>
        </p:cxnSp>
        <p:cxnSp>
          <p:nvCxnSpPr>
            <p:cNvPr id="48" name="Google Shape;48;p5"/>
            <p:cNvCxnSpPr/>
            <p:nvPr/>
          </p:nvCxnSpPr>
          <p:spPr>
            <a:xfrm rot="10800000">
              <a:off x="4831974" y="1922649"/>
              <a:ext cx="3119718" cy="1587"/>
            </a:xfrm>
            <a:prstGeom prst="straightConnector1">
              <a:avLst/>
            </a:prstGeom>
            <a:noFill/>
            <a:ln w="12700" cap="flat" cmpd="sng">
              <a:solidFill>
                <a:srgbClr val="DBA253"/>
              </a:solidFill>
              <a:prstDash val="solid"/>
              <a:round/>
              <a:headEnd type="none" w="sm" len="sm"/>
              <a:tailEnd type="none" w="sm" len="sm"/>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6"/>
          <p:cNvSpPr txBox="1">
            <a:spLocks noGrp="1"/>
          </p:cNvSpPr>
          <p:nvPr>
            <p:ph type="dt" idx="10"/>
          </p:nvPr>
        </p:nvSpPr>
        <p:spPr>
          <a:xfrm>
            <a:off x="360378" y="6161442"/>
            <a:ext cx="2133598"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2"/>
              </a:buClr>
              <a:buSzPts val="1400"/>
              <a:buFont typeface="Quattrocento"/>
              <a:buNone/>
              <a:defRPr sz="1200" b="0" i="0" u="none" strike="noStrike" cap="none">
                <a:solidFill>
                  <a:schemeClr val="dk2"/>
                </a:solidFill>
                <a:latin typeface="Quattrocento"/>
                <a:ea typeface="Quattrocento"/>
                <a:cs typeface="Quattrocento"/>
                <a:sym typeface="Quattrocento"/>
              </a:defRPr>
            </a:lvl1pPr>
            <a:lvl2pPr marL="457200" marR="0" lvl="1"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2pPr>
            <a:lvl3pPr marL="914400" marR="0" lvl="2"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3pPr>
            <a:lvl4pPr marL="1371600" marR="0" lvl="3"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4pPr>
            <a:lvl5pPr marL="1828800" marR="0" lvl="4"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5pPr>
            <a:lvl6pPr marL="2286000" marR="0" lvl="5"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6pPr>
            <a:lvl7pPr marL="2743200" marR="0" lvl="6"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7pPr>
            <a:lvl8pPr marL="3200400" marR="0" lvl="7"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8pPr>
            <a:lvl9pPr marL="3657600" marR="0" lvl="8"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51" name="Google Shape;51;p6"/>
          <p:cNvSpPr txBox="1">
            <a:spLocks noGrp="1"/>
          </p:cNvSpPr>
          <p:nvPr>
            <p:ph type="ftr" idx="11"/>
          </p:nvPr>
        </p:nvSpPr>
        <p:spPr>
          <a:xfrm>
            <a:off x="3124200" y="6161442"/>
            <a:ext cx="28956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2"/>
              </a:buClr>
              <a:buSzPts val="1400"/>
              <a:buFont typeface="Quattrocento"/>
              <a:buNone/>
              <a:defRPr sz="1200" b="0" i="0" u="none" strike="noStrike" cap="none">
                <a:solidFill>
                  <a:schemeClr val="dk2"/>
                </a:solidFill>
                <a:latin typeface="Quattrocento"/>
                <a:ea typeface="Quattrocento"/>
                <a:cs typeface="Quattrocento"/>
                <a:sym typeface="Quattrocento"/>
              </a:defRPr>
            </a:lvl1pPr>
            <a:lvl2pPr marL="457200" marR="0" lvl="1"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2pPr>
            <a:lvl3pPr marL="914400" marR="0" lvl="2"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3pPr>
            <a:lvl4pPr marL="1371600" marR="0" lvl="3"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4pPr>
            <a:lvl5pPr marL="1828800" marR="0" lvl="4"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5pPr>
            <a:lvl6pPr marL="2286000" marR="0" lvl="5"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6pPr>
            <a:lvl7pPr marL="2743200" marR="0" lvl="6"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7pPr>
            <a:lvl8pPr marL="3200400" marR="0" lvl="7"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8pPr>
            <a:lvl9pPr marL="3657600" marR="0" lvl="8"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52" name="Google Shape;52;p6"/>
          <p:cNvSpPr txBox="1">
            <a:spLocks noGrp="1"/>
          </p:cNvSpPr>
          <p:nvPr>
            <p:ph type="sldNum" idx="12"/>
          </p:nvPr>
        </p:nvSpPr>
        <p:spPr>
          <a:xfrm>
            <a:off x="6639264" y="6161442"/>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1pPr>
            <a:lvl2pPr marL="0" marR="0" lvl="1"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2pPr>
            <a:lvl3pPr marL="0" marR="0" lvl="2"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3pPr>
            <a:lvl4pPr marL="0" marR="0" lvl="3"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4pPr>
            <a:lvl5pPr marL="0" marR="0" lvl="4"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5pPr>
            <a:lvl6pPr marL="0" marR="0" lvl="5"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6pPr>
            <a:lvl7pPr marL="0" marR="0" lvl="6"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7pPr>
            <a:lvl8pPr marL="0" marR="0" lvl="7"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8pPr>
            <a:lvl9pPr marL="0" marR="0" lvl="8"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5034578" y="1678193"/>
            <a:ext cx="3422481" cy="188691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2"/>
              </a:buClr>
              <a:buSzPts val="1400"/>
              <a:buFont typeface="Quattrocento"/>
              <a:buNone/>
              <a:defRPr sz="2800" b="0" i="0" u="none" strike="noStrike" cap="none">
                <a:solidFill>
                  <a:schemeClr val="dk2"/>
                </a:solidFill>
                <a:latin typeface="Quattrocento"/>
                <a:ea typeface="Quattrocento"/>
                <a:cs typeface="Quattrocento"/>
                <a:sym typeface="Quattrocento"/>
              </a:defRPr>
            </a:lvl1pPr>
            <a:lvl2pPr marL="0" marR="0" lvl="1" indent="0" algn="l" rtl="0">
              <a:spcBef>
                <a:spcPts val="0"/>
              </a:spcBef>
              <a:spcAft>
                <a:spcPts val="0"/>
              </a:spcAft>
              <a:buClr>
                <a:schemeClr val="dk2"/>
              </a:buClr>
              <a:buSzPts val="1400"/>
              <a:buFont typeface="Arial"/>
              <a:buNone/>
              <a:defRPr sz="1800" b="0" i="0" u="none" strike="noStrike" cap="none">
                <a:solidFill>
                  <a:schemeClr val="dk2"/>
                </a:solidFill>
              </a:defRPr>
            </a:lvl2pPr>
            <a:lvl3pPr marL="0" marR="0" lvl="2" indent="0" algn="l" rtl="0">
              <a:spcBef>
                <a:spcPts val="0"/>
              </a:spcBef>
              <a:spcAft>
                <a:spcPts val="0"/>
              </a:spcAft>
              <a:buClr>
                <a:schemeClr val="dk2"/>
              </a:buClr>
              <a:buSzPts val="1400"/>
              <a:buFont typeface="Arial"/>
              <a:buNone/>
              <a:defRPr sz="1800" b="0" i="0" u="none" strike="noStrike" cap="none">
                <a:solidFill>
                  <a:schemeClr val="dk2"/>
                </a:solidFill>
              </a:defRPr>
            </a:lvl3pPr>
            <a:lvl4pPr marL="0" marR="0" lvl="3" indent="0" algn="l" rtl="0">
              <a:spcBef>
                <a:spcPts val="0"/>
              </a:spcBef>
              <a:spcAft>
                <a:spcPts val="0"/>
              </a:spcAft>
              <a:buClr>
                <a:schemeClr val="dk2"/>
              </a:buClr>
              <a:buSzPts val="1400"/>
              <a:buFont typeface="Arial"/>
              <a:buNone/>
              <a:defRPr sz="1800" b="0" i="0" u="none" strike="noStrike" cap="none">
                <a:solidFill>
                  <a:schemeClr val="dk2"/>
                </a:solidFill>
              </a:defRPr>
            </a:lvl4pPr>
            <a:lvl5pPr marL="0" marR="0" lvl="4" indent="0" algn="l" rtl="0">
              <a:spcBef>
                <a:spcPts val="0"/>
              </a:spcBef>
              <a:spcAft>
                <a:spcPts val="0"/>
              </a:spcAft>
              <a:buClr>
                <a:schemeClr val="dk2"/>
              </a:buClr>
              <a:buSzPts val="1400"/>
              <a:buFont typeface="Arial"/>
              <a:buNone/>
              <a:defRPr sz="1800" b="0" i="0" u="none" strike="noStrike" cap="none">
                <a:solidFill>
                  <a:schemeClr val="dk2"/>
                </a:solidFill>
              </a:defRPr>
            </a:lvl5pPr>
            <a:lvl6pPr marL="0" marR="0" lvl="5" indent="0" algn="l" rtl="0">
              <a:spcBef>
                <a:spcPts val="0"/>
              </a:spcBef>
              <a:spcAft>
                <a:spcPts val="0"/>
              </a:spcAft>
              <a:buClr>
                <a:schemeClr val="dk2"/>
              </a:buClr>
              <a:buSzPts val="1400"/>
              <a:buFont typeface="Arial"/>
              <a:buNone/>
              <a:defRPr sz="1800" b="0" i="0" u="none" strike="noStrike" cap="none">
                <a:solidFill>
                  <a:schemeClr val="dk2"/>
                </a:solidFill>
              </a:defRPr>
            </a:lvl6pPr>
            <a:lvl7pPr marL="0" marR="0" lvl="6" indent="0" algn="l" rtl="0">
              <a:spcBef>
                <a:spcPts val="0"/>
              </a:spcBef>
              <a:spcAft>
                <a:spcPts val="0"/>
              </a:spcAft>
              <a:buClr>
                <a:schemeClr val="dk2"/>
              </a:buClr>
              <a:buSzPts val="1400"/>
              <a:buFont typeface="Arial"/>
              <a:buNone/>
              <a:defRPr sz="1800" b="0" i="0" u="none" strike="noStrike" cap="none">
                <a:solidFill>
                  <a:schemeClr val="dk2"/>
                </a:solidFill>
              </a:defRPr>
            </a:lvl7pPr>
            <a:lvl8pPr marL="0" marR="0" lvl="7" indent="0" algn="l" rtl="0">
              <a:spcBef>
                <a:spcPts val="0"/>
              </a:spcBef>
              <a:spcAft>
                <a:spcPts val="0"/>
              </a:spcAft>
              <a:buClr>
                <a:schemeClr val="dk2"/>
              </a:buClr>
              <a:buSzPts val="1400"/>
              <a:buFont typeface="Arial"/>
              <a:buNone/>
              <a:defRPr sz="1800" b="0" i="0" u="none" strike="noStrike" cap="none">
                <a:solidFill>
                  <a:schemeClr val="dk2"/>
                </a:solidFill>
              </a:defRPr>
            </a:lvl8pPr>
            <a:lvl9pPr marL="0" marR="0" lvl="8" indent="0" algn="l" rtl="0">
              <a:spcBef>
                <a:spcPts val="0"/>
              </a:spcBef>
              <a:spcAft>
                <a:spcPts val="0"/>
              </a:spcAft>
              <a:buClr>
                <a:schemeClr val="dk2"/>
              </a:buClr>
              <a:buSzPts val="1400"/>
              <a:buFont typeface="Arial"/>
              <a:buNone/>
              <a:defRPr sz="1800" b="0" i="0" u="none" strike="noStrike" cap="none">
                <a:solidFill>
                  <a:schemeClr val="dk2"/>
                </a:solidFill>
              </a:defRPr>
            </a:lvl9pPr>
          </a:lstStyle>
          <a:p>
            <a:endParaRPr/>
          </a:p>
        </p:txBody>
      </p:sp>
      <p:sp>
        <p:nvSpPr>
          <p:cNvPr id="55" name="Google Shape;55;p7"/>
          <p:cNvSpPr txBox="1">
            <a:spLocks noGrp="1"/>
          </p:cNvSpPr>
          <p:nvPr>
            <p:ph type="body" idx="1"/>
          </p:nvPr>
        </p:nvSpPr>
        <p:spPr>
          <a:xfrm>
            <a:off x="692000" y="559397"/>
            <a:ext cx="4116665" cy="5566763"/>
          </a:xfrm>
          <a:prstGeom prst="rect">
            <a:avLst/>
          </a:prstGeom>
          <a:noFill/>
          <a:ln>
            <a:noFill/>
          </a:ln>
        </p:spPr>
        <p:txBody>
          <a:bodyPr spcFirstLastPara="1" wrap="square" lIns="91425" tIns="91425" rIns="91425" bIns="91425" anchor="ctr" anchorCtr="0"/>
          <a:lstStyle>
            <a:lvl1pPr marL="457200" marR="0" lvl="0" indent="-381000" algn="l" rtl="0">
              <a:lnSpc>
                <a:spcPct val="100000"/>
              </a:lnSpc>
              <a:spcBef>
                <a:spcPts val="480"/>
              </a:spcBef>
              <a:spcAft>
                <a:spcPts val="0"/>
              </a:spcAft>
              <a:buClr>
                <a:schemeClr val="accent1"/>
              </a:buClr>
              <a:buSzPts val="2400"/>
              <a:buFont typeface="Noto Sans Symbols"/>
              <a:buChar char="❧"/>
              <a:defRPr sz="2400" b="0" i="0" u="none" strike="noStrike" cap="none">
                <a:solidFill>
                  <a:srgbClr val="262626"/>
                </a:solidFill>
                <a:latin typeface="Quattrocento"/>
                <a:ea typeface="Quattrocento"/>
                <a:cs typeface="Quattrocento"/>
                <a:sym typeface="Quattrocento"/>
              </a:defRPr>
            </a:lvl1pPr>
            <a:lvl2pPr marL="914400" marR="0" lvl="1" indent="-368300" algn="l" rtl="0">
              <a:lnSpc>
                <a:spcPct val="100000"/>
              </a:lnSpc>
              <a:spcBef>
                <a:spcPts val="440"/>
              </a:spcBef>
              <a:spcAft>
                <a:spcPts val="0"/>
              </a:spcAft>
              <a:buClr>
                <a:schemeClr val="accent1"/>
              </a:buClr>
              <a:buSzPts val="2200"/>
              <a:buFont typeface="Noto Sans Symbols"/>
              <a:buChar char="❧"/>
              <a:defRPr sz="2200" b="0" i="0" u="none" strike="noStrike" cap="none">
                <a:solidFill>
                  <a:srgbClr val="262626"/>
                </a:solidFill>
                <a:latin typeface="Quattrocento"/>
                <a:ea typeface="Quattrocento"/>
                <a:cs typeface="Quattrocento"/>
                <a:sym typeface="Quattrocento"/>
              </a:defRPr>
            </a:lvl2pPr>
            <a:lvl3pPr marL="1371600" marR="0" lvl="2"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262626"/>
                </a:solidFill>
                <a:latin typeface="Quattrocento"/>
                <a:ea typeface="Quattrocento"/>
                <a:cs typeface="Quattrocento"/>
                <a:sym typeface="Quattrocento"/>
              </a:defRPr>
            </a:lvl3pPr>
            <a:lvl4pPr marL="1828800" marR="0" lvl="3"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rgbClr val="262626"/>
                </a:solidFill>
                <a:latin typeface="Quattrocento"/>
                <a:ea typeface="Quattrocento"/>
                <a:cs typeface="Quattrocento"/>
                <a:sym typeface="Quattrocento"/>
              </a:defRPr>
            </a:lvl4pPr>
            <a:lvl5pPr marL="2286000" marR="0" lvl="4"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262626"/>
                </a:solidFill>
                <a:latin typeface="Quattrocento"/>
                <a:ea typeface="Quattrocento"/>
                <a:cs typeface="Quattrocento"/>
                <a:sym typeface="Quattrocento"/>
              </a:defRPr>
            </a:lvl5pPr>
            <a:lvl6pPr marL="2743200" marR="0" lvl="5"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chemeClr val="dk1"/>
                </a:solidFill>
                <a:latin typeface="Quattrocento"/>
                <a:ea typeface="Quattrocento"/>
                <a:cs typeface="Quattrocento"/>
                <a:sym typeface="Quattrocento"/>
              </a:defRPr>
            </a:lvl6pPr>
            <a:lvl7pPr marL="3200400" marR="0" lvl="6"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chemeClr val="dk1"/>
                </a:solidFill>
                <a:latin typeface="Quattrocento"/>
                <a:ea typeface="Quattrocento"/>
                <a:cs typeface="Quattrocento"/>
                <a:sym typeface="Quattrocento"/>
              </a:defRPr>
            </a:lvl7pPr>
            <a:lvl8pPr marL="3657600" marR="0" lvl="7"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chemeClr val="dk1"/>
                </a:solidFill>
                <a:latin typeface="Quattrocento"/>
                <a:ea typeface="Quattrocento"/>
                <a:cs typeface="Quattrocento"/>
                <a:sym typeface="Quattrocento"/>
              </a:defRPr>
            </a:lvl8pPr>
            <a:lvl9pPr marL="4114800" marR="0" lvl="8"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chemeClr val="dk1"/>
                </a:solidFill>
                <a:latin typeface="Quattrocento"/>
                <a:ea typeface="Quattrocento"/>
                <a:cs typeface="Quattrocento"/>
                <a:sym typeface="Quattrocento"/>
              </a:defRPr>
            </a:lvl9pPr>
          </a:lstStyle>
          <a:p>
            <a:endParaRPr/>
          </a:p>
        </p:txBody>
      </p:sp>
      <p:sp>
        <p:nvSpPr>
          <p:cNvPr id="56" name="Google Shape;56;p7"/>
          <p:cNvSpPr txBox="1">
            <a:spLocks noGrp="1"/>
          </p:cNvSpPr>
          <p:nvPr>
            <p:ph type="body" idx="2"/>
          </p:nvPr>
        </p:nvSpPr>
        <p:spPr>
          <a:xfrm>
            <a:off x="5034578" y="3603812"/>
            <a:ext cx="3411725" cy="2517288"/>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chemeClr val="accent1"/>
              </a:buClr>
              <a:buSzPts val="2400"/>
              <a:buFont typeface="Noto Sans Symbols"/>
              <a:buNone/>
              <a:defRPr sz="1600" b="0" i="0" u="none" strike="noStrike" cap="none">
                <a:solidFill>
                  <a:srgbClr val="262626"/>
                </a:solidFill>
                <a:latin typeface="Quattrocento"/>
                <a:ea typeface="Quattrocento"/>
                <a:cs typeface="Quattrocento"/>
                <a:sym typeface="Quattrocento"/>
              </a:defRPr>
            </a:lvl1pPr>
            <a:lvl2pPr marL="914400" marR="0" lvl="1" indent="-228600" algn="l" rtl="0">
              <a:lnSpc>
                <a:spcPct val="100000"/>
              </a:lnSpc>
              <a:spcBef>
                <a:spcPts val="240"/>
              </a:spcBef>
              <a:spcAft>
                <a:spcPts val="0"/>
              </a:spcAft>
              <a:buClr>
                <a:schemeClr val="accent1"/>
              </a:buClr>
              <a:buSzPts val="2200"/>
              <a:buFont typeface="Noto Sans Symbols"/>
              <a:buNone/>
              <a:defRPr sz="1200" b="0" i="0" u="none" strike="noStrike" cap="none">
                <a:solidFill>
                  <a:srgbClr val="262626"/>
                </a:solidFill>
                <a:latin typeface="Quattrocento"/>
                <a:ea typeface="Quattrocento"/>
                <a:cs typeface="Quattrocento"/>
                <a:sym typeface="Quattrocento"/>
              </a:defRPr>
            </a:lvl2pPr>
            <a:lvl3pPr marL="1371600" marR="0" lvl="2" indent="-228600" algn="l" rtl="0">
              <a:lnSpc>
                <a:spcPct val="100000"/>
              </a:lnSpc>
              <a:spcBef>
                <a:spcPts val="200"/>
              </a:spcBef>
              <a:spcAft>
                <a:spcPts val="0"/>
              </a:spcAft>
              <a:buClr>
                <a:schemeClr val="accent1"/>
              </a:buClr>
              <a:buSzPts val="2000"/>
              <a:buFont typeface="Noto Sans Symbols"/>
              <a:buNone/>
              <a:defRPr sz="1000" b="0" i="0" u="none" strike="noStrike" cap="none">
                <a:solidFill>
                  <a:srgbClr val="262626"/>
                </a:solidFill>
                <a:latin typeface="Quattrocento"/>
                <a:ea typeface="Quattrocento"/>
                <a:cs typeface="Quattrocento"/>
                <a:sym typeface="Quattrocento"/>
              </a:defRPr>
            </a:lvl3pPr>
            <a:lvl4pPr marL="1828800" marR="0" lvl="3" indent="-228600" algn="l" rtl="0">
              <a:lnSpc>
                <a:spcPct val="100000"/>
              </a:lnSpc>
              <a:spcBef>
                <a:spcPts val="180"/>
              </a:spcBef>
              <a:spcAft>
                <a:spcPts val="0"/>
              </a:spcAft>
              <a:buClr>
                <a:schemeClr val="accent1"/>
              </a:buClr>
              <a:buSzPts val="1800"/>
              <a:buFont typeface="Noto Sans Symbols"/>
              <a:buNone/>
              <a:defRPr sz="900" b="0" i="0" u="none" strike="noStrike" cap="none">
                <a:solidFill>
                  <a:srgbClr val="262626"/>
                </a:solidFill>
                <a:latin typeface="Quattrocento"/>
                <a:ea typeface="Quattrocento"/>
                <a:cs typeface="Quattrocento"/>
                <a:sym typeface="Quattrocento"/>
              </a:defRPr>
            </a:lvl4pPr>
            <a:lvl5pPr marL="2286000" marR="0" lvl="4" indent="-228600" algn="l" rtl="0">
              <a:lnSpc>
                <a:spcPct val="100000"/>
              </a:lnSpc>
              <a:spcBef>
                <a:spcPts val="180"/>
              </a:spcBef>
              <a:spcAft>
                <a:spcPts val="0"/>
              </a:spcAft>
              <a:buClr>
                <a:schemeClr val="accent1"/>
              </a:buClr>
              <a:buSzPts val="1600"/>
              <a:buFont typeface="Noto Sans Symbols"/>
              <a:buNone/>
              <a:defRPr sz="900" b="0" i="0" u="none" strike="noStrike" cap="none">
                <a:solidFill>
                  <a:srgbClr val="262626"/>
                </a:solidFill>
                <a:latin typeface="Quattrocento"/>
                <a:ea typeface="Quattrocento"/>
                <a:cs typeface="Quattrocento"/>
                <a:sym typeface="Quattrocento"/>
              </a:defRPr>
            </a:lvl5pPr>
            <a:lvl6pPr marL="2743200" marR="0" lvl="5" indent="-228600" algn="l" rtl="0">
              <a:lnSpc>
                <a:spcPct val="100000"/>
              </a:lnSpc>
              <a:spcBef>
                <a:spcPts val="400"/>
              </a:spcBef>
              <a:spcAft>
                <a:spcPts val="0"/>
              </a:spcAft>
              <a:buClr>
                <a:schemeClr val="accent1"/>
              </a:buClr>
              <a:buSzPts val="1400"/>
              <a:buFont typeface="Noto Sans Symbols"/>
              <a:buNone/>
              <a:defRPr sz="900" b="0" i="0" u="none" strike="noStrike" cap="none">
                <a:solidFill>
                  <a:schemeClr val="dk1"/>
                </a:solidFill>
                <a:latin typeface="Quattrocento"/>
                <a:ea typeface="Quattrocento"/>
                <a:cs typeface="Quattrocento"/>
                <a:sym typeface="Quattrocento"/>
              </a:defRPr>
            </a:lvl6pPr>
            <a:lvl7pPr marL="3200400" marR="0" lvl="6" indent="-228600" algn="l" rtl="0">
              <a:lnSpc>
                <a:spcPct val="100000"/>
              </a:lnSpc>
              <a:spcBef>
                <a:spcPts val="400"/>
              </a:spcBef>
              <a:spcAft>
                <a:spcPts val="0"/>
              </a:spcAft>
              <a:buClr>
                <a:schemeClr val="accent1"/>
              </a:buClr>
              <a:buSzPts val="1400"/>
              <a:buFont typeface="Noto Sans Symbols"/>
              <a:buNone/>
              <a:defRPr sz="900" b="0" i="0" u="none" strike="noStrike" cap="none">
                <a:solidFill>
                  <a:schemeClr val="dk1"/>
                </a:solidFill>
                <a:latin typeface="Quattrocento"/>
                <a:ea typeface="Quattrocento"/>
                <a:cs typeface="Quattrocento"/>
                <a:sym typeface="Quattrocento"/>
              </a:defRPr>
            </a:lvl7pPr>
            <a:lvl8pPr marL="3657600" marR="0" lvl="7" indent="-228600" algn="l" rtl="0">
              <a:lnSpc>
                <a:spcPct val="100000"/>
              </a:lnSpc>
              <a:spcBef>
                <a:spcPts val="400"/>
              </a:spcBef>
              <a:spcAft>
                <a:spcPts val="0"/>
              </a:spcAft>
              <a:buClr>
                <a:schemeClr val="accent1"/>
              </a:buClr>
              <a:buSzPts val="1400"/>
              <a:buFont typeface="Noto Sans Symbols"/>
              <a:buNone/>
              <a:defRPr sz="900" b="0" i="0" u="none" strike="noStrike" cap="none">
                <a:solidFill>
                  <a:schemeClr val="dk1"/>
                </a:solidFill>
                <a:latin typeface="Quattrocento"/>
                <a:ea typeface="Quattrocento"/>
                <a:cs typeface="Quattrocento"/>
                <a:sym typeface="Quattrocento"/>
              </a:defRPr>
            </a:lvl8pPr>
            <a:lvl9pPr marL="4114800" marR="0" lvl="8" indent="-228600" algn="l" rtl="0">
              <a:lnSpc>
                <a:spcPct val="100000"/>
              </a:lnSpc>
              <a:spcBef>
                <a:spcPts val="400"/>
              </a:spcBef>
              <a:spcAft>
                <a:spcPts val="0"/>
              </a:spcAft>
              <a:buClr>
                <a:schemeClr val="accent1"/>
              </a:buClr>
              <a:buSzPts val="1400"/>
              <a:buFont typeface="Noto Sans Symbols"/>
              <a:buNone/>
              <a:defRPr sz="900" b="0" i="0" u="none" strike="noStrike" cap="none">
                <a:solidFill>
                  <a:schemeClr val="dk1"/>
                </a:solidFill>
                <a:latin typeface="Quattrocento"/>
                <a:ea typeface="Quattrocento"/>
                <a:cs typeface="Quattrocento"/>
                <a:sym typeface="Quattrocento"/>
              </a:defRPr>
            </a:lvl9pPr>
          </a:lstStyle>
          <a:p>
            <a:endParaRPr/>
          </a:p>
        </p:txBody>
      </p:sp>
      <p:sp>
        <p:nvSpPr>
          <p:cNvPr id="57" name="Google Shape;57;p7"/>
          <p:cNvSpPr txBox="1">
            <a:spLocks noGrp="1"/>
          </p:cNvSpPr>
          <p:nvPr>
            <p:ph type="dt" idx="10"/>
          </p:nvPr>
        </p:nvSpPr>
        <p:spPr>
          <a:xfrm>
            <a:off x="360378" y="6161442"/>
            <a:ext cx="2133598"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2"/>
              </a:buClr>
              <a:buSzPts val="1400"/>
              <a:buFont typeface="Quattrocento"/>
              <a:buNone/>
              <a:defRPr sz="1200" b="0" i="0" u="none" strike="noStrike" cap="none">
                <a:solidFill>
                  <a:schemeClr val="dk2"/>
                </a:solidFill>
                <a:latin typeface="Quattrocento"/>
                <a:ea typeface="Quattrocento"/>
                <a:cs typeface="Quattrocento"/>
                <a:sym typeface="Quattrocento"/>
              </a:defRPr>
            </a:lvl1pPr>
            <a:lvl2pPr marL="457200" marR="0" lvl="1"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2pPr>
            <a:lvl3pPr marL="914400" marR="0" lvl="2"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3pPr>
            <a:lvl4pPr marL="1371600" marR="0" lvl="3"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4pPr>
            <a:lvl5pPr marL="1828800" marR="0" lvl="4"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5pPr>
            <a:lvl6pPr marL="2286000" marR="0" lvl="5"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6pPr>
            <a:lvl7pPr marL="2743200" marR="0" lvl="6"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7pPr>
            <a:lvl8pPr marL="3200400" marR="0" lvl="7"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8pPr>
            <a:lvl9pPr marL="3657600" marR="0" lvl="8"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58" name="Google Shape;58;p7"/>
          <p:cNvSpPr txBox="1">
            <a:spLocks noGrp="1"/>
          </p:cNvSpPr>
          <p:nvPr>
            <p:ph type="ftr" idx="11"/>
          </p:nvPr>
        </p:nvSpPr>
        <p:spPr>
          <a:xfrm>
            <a:off x="3124200" y="6161442"/>
            <a:ext cx="28956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2"/>
              </a:buClr>
              <a:buSzPts val="1400"/>
              <a:buFont typeface="Quattrocento"/>
              <a:buNone/>
              <a:defRPr sz="1200" b="0" i="0" u="none" strike="noStrike" cap="none">
                <a:solidFill>
                  <a:schemeClr val="dk2"/>
                </a:solidFill>
                <a:latin typeface="Quattrocento"/>
                <a:ea typeface="Quattrocento"/>
                <a:cs typeface="Quattrocento"/>
                <a:sym typeface="Quattrocento"/>
              </a:defRPr>
            </a:lvl1pPr>
            <a:lvl2pPr marL="457200" marR="0" lvl="1"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2pPr>
            <a:lvl3pPr marL="914400" marR="0" lvl="2"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3pPr>
            <a:lvl4pPr marL="1371600" marR="0" lvl="3"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4pPr>
            <a:lvl5pPr marL="1828800" marR="0" lvl="4"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5pPr>
            <a:lvl6pPr marL="2286000" marR="0" lvl="5"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6pPr>
            <a:lvl7pPr marL="2743200" marR="0" lvl="6"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7pPr>
            <a:lvl8pPr marL="3200400" marR="0" lvl="7"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8pPr>
            <a:lvl9pPr marL="3657600" marR="0" lvl="8"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59" name="Google Shape;59;p7"/>
          <p:cNvSpPr txBox="1">
            <a:spLocks noGrp="1"/>
          </p:cNvSpPr>
          <p:nvPr>
            <p:ph type="sldNum" idx="12"/>
          </p:nvPr>
        </p:nvSpPr>
        <p:spPr>
          <a:xfrm>
            <a:off x="6639264" y="6161442"/>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1pPr>
            <a:lvl2pPr marL="0" marR="0" lvl="1"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2pPr>
            <a:lvl3pPr marL="0" marR="0" lvl="2"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3pPr>
            <a:lvl4pPr marL="0" marR="0" lvl="3"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4pPr>
            <a:lvl5pPr marL="0" marR="0" lvl="4"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5pPr>
            <a:lvl6pPr marL="0" marR="0" lvl="5"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6pPr>
            <a:lvl7pPr marL="0" marR="0" lvl="6"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7pPr>
            <a:lvl8pPr marL="0" marR="0" lvl="7"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8pPr>
            <a:lvl9pPr marL="0" marR="0" lvl="8"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677731" y="4668817"/>
            <a:ext cx="7767019" cy="644729"/>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dk2"/>
              </a:buClr>
              <a:buSzPts val="1400"/>
              <a:buFont typeface="Quattrocento"/>
              <a:buNone/>
              <a:defRPr sz="2800" b="0" i="0" u="none" strike="noStrike" cap="none">
                <a:solidFill>
                  <a:schemeClr val="dk2"/>
                </a:solidFill>
                <a:latin typeface="Quattrocento"/>
                <a:ea typeface="Quattrocento"/>
                <a:cs typeface="Quattrocento"/>
                <a:sym typeface="Quattrocento"/>
              </a:defRPr>
            </a:lvl1pPr>
            <a:lvl2pPr marL="0" marR="0" lvl="1" indent="0" algn="l" rtl="0">
              <a:spcBef>
                <a:spcPts val="0"/>
              </a:spcBef>
              <a:spcAft>
                <a:spcPts val="0"/>
              </a:spcAft>
              <a:buClr>
                <a:schemeClr val="dk2"/>
              </a:buClr>
              <a:buSzPts val="1400"/>
              <a:buFont typeface="Arial"/>
              <a:buNone/>
              <a:defRPr sz="1800" b="0" i="0" u="none" strike="noStrike" cap="none">
                <a:solidFill>
                  <a:schemeClr val="dk2"/>
                </a:solidFill>
              </a:defRPr>
            </a:lvl2pPr>
            <a:lvl3pPr marL="0" marR="0" lvl="2" indent="0" algn="l" rtl="0">
              <a:spcBef>
                <a:spcPts val="0"/>
              </a:spcBef>
              <a:spcAft>
                <a:spcPts val="0"/>
              </a:spcAft>
              <a:buClr>
                <a:schemeClr val="dk2"/>
              </a:buClr>
              <a:buSzPts val="1400"/>
              <a:buFont typeface="Arial"/>
              <a:buNone/>
              <a:defRPr sz="1800" b="0" i="0" u="none" strike="noStrike" cap="none">
                <a:solidFill>
                  <a:schemeClr val="dk2"/>
                </a:solidFill>
              </a:defRPr>
            </a:lvl3pPr>
            <a:lvl4pPr marL="0" marR="0" lvl="3" indent="0" algn="l" rtl="0">
              <a:spcBef>
                <a:spcPts val="0"/>
              </a:spcBef>
              <a:spcAft>
                <a:spcPts val="0"/>
              </a:spcAft>
              <a:buClr>
                <a:schemeClr val="dk2"/>
              </a:buClr>
              <a:buSzPts val="1400"/>
              <a:buFont typeface="Arial"/>
              <a:buNone/>
              <a:defRPr sz="1800" b="0" i="0" u="none" strike="noStrike" cap="none">
                <a:solidFill>
                  <a:schemeClr val="dk2"/>
                </a:solidFill>
              </a:defRPr>
            </a:lvl4pPr>
            <a:lvl5pPr marL="0" marR="0" lvl="4" indent="0" algn="l" rtl="0">
              <a:spcBef>
                <a:spcPts val="0"/>
              </a:spcBef>
              <a:spcAft>
                <a:spcPts val="0"/>
              </a:spcAft>
              <a:buClr>
                <a:schemeClr val="dk2"/>
              </a:buClr>
              <a:buSzPts val="1400"/>
              <a:buFont typeface="Arial"/>
              <a:buNone/>
              <a:defRPr sz="1800" b="0" i="0" u="none" strike="noStrike" cap="none">
                <a:solidFill>
                  <a:schemeClr val="dk2"/>
                </a:solidFill>
              </a:defRPr>
            </a:lvl5pPr>
            <a:lvl6pPr marL="0" marR="0" lvl="5" indent="0" algn="l" rtl="0">
              <a:spcBef>
                <a:spcPts val="0"/>
              </a:spcBef>
              <a:spcAft>
                <a:spcPts val="0"/>
              </a:spcAft>
              <a:buClr>
                <a:schemeClr val="dk2"/>
              </a:buClr>
              <a:buSzPts val="1400"/>
              <a:buFont typeface="Arial"/>
              <a:buNone/>
              <a:defRPr sz="1800" b="0" i="0" u="none" strike="noStrike" cap="none">
                <a:solidFill>
                  <a:schemeClr val="dk2"/>
                </a:solidFill>
              </a:defRPr>
            </a:lvl6pPr>
            <a:lvl7pPr marL="0" marR="0" lvl="6" indent="0" algn="l" rtl="0">
              <a:spcBef>
                <a:spcPts val="0"/>
              </a:spcBef>
              <a:spcAft>
                <a:spcPts val="0"/>
              </a:spcAft>
              <a:buClr>
                <a:schemeClr val="dk2"/>
              </a:buClr>
              <a:buSzPts val="1400"/>
              <a:buFont typeface="Arial"/>
              <a:buNone/>
              <a:defRPr sz="1800" b="0" i="0" u="none" strike="noStrike" cap="none">
                <a:solidFill>
                  <a:schemeClr val="dk2"/>
                </a:solidFill>
              </a:defRPr>
            </a:lvl7pPr>
            <a:lvl8pPr marL="0" marR="0" lvl="7" indent="0" algn="l" rtl="0">
              <a:spcBef>
                <a:spcPts val="0"/>
              </a:spcBef>
              <a:spcAft>
                <a:spcPts val="0"/>
              </a:spcAft>
              <a:buClr>
                <a:schemeClr val="dk2"/>
              </a:buClr>
              <a:buSzPts val="1400"/>
              <a:buFont typeface="Arial"/>
              <a:buNone/>
              <a:defRPr sz="1800" b="0" i="0" u="none" strike="noStrike" cap="none">
                <a:solidFill>
                  <a:schemeClr val="dk2"/>
                </a:solidFill>
              </a:defRPr>
            </a:lvl8pPr>
            <a:lvl9pPr marL="0" marR="0" lvl="8" indent="0" algn="l" rtl="0">
              <a:spcBef>
                <a:spcPts val="0"/>
              </a:spcBef>
              <a:spcAft>
                <a:spcPts val="0"/>
              </a:spcAft>
              <a:buClr>
                <a:schemeClr val="dk2"/>
              </a:buClr>
              <a:buSzPts val="1400"/>
              <a:buFont typeface="Arial"/>
              <a:buNone/>
              <a:defRPr sz="1800" b="0" i="0" u="none" strike="noStrike" cap="none">
                <a:solidFill>
                  <a:schemeClr val="dk2"/>
                </a:solidFill>
              </a:defRPr>
            </a:lvl9pPr>
          </a:lstStyle>
          <a:p>
            <a:endParaRPr/>
          </a:p>
        </p:txBody>
      </p:sp>
      <p:sp>
        <p:nvSpPr>
          <p:cNvPr id="62" name="Google Shape;62;p8"/>
          <p:cNvSpPr>
            <a:spLocks noGrp="1"/>
          </p:cNvSpPr>
          <p:nvPr>
            <p:ph type="pic" idx="2"/>
          </p:nvPr>
        </p:nvSpPr>
        <p:spPr>
          <a:xfrm rot="240000">
            <a:off x="2183792" y="666964"/>
            <a:ext cx="4772154" cy="3598015"/>
          </a:xfrm>
          <a:prstGeom prst="rect">
            <a:avLst/>
          </a:prstGeom>
          <a:solidFill>
            <a:srgbClr val="ECECEC"/>
          </a:solidFill>
          <a:ln w="190500" cap="sq" cmpd="sng">
            <a:solidFill>
              <a:srgbClr val="FFFFFF"/>
            </a:solidFill>
            <a:prstDash val="solid"/>
            <a:miter lim="8000"/>
            <a:headEnd type="none" w="sm" len="sm"/>
            <a:tailEnd type="none" w="sm" len="sm"/>
          </a:ln>
          <a:effectLst>
            <a:outerShdw blurRad="65000" dist="50800" dir="12900000" kx="195000" ky="195000" algn="tl" rotWithShape="0">
              <a:srgbClr val="000000">
                <a:alpha val="23137"/>
              </a:srgbClr>
            </a:outerShdw>
          </a:effectLst>
        </p:spPr>
        <p:txBody>
          <a:bodyPr spcFirstLastPara="1" wrap="square" lIns="91425" tIns="91425" rIns="91425" bIns="91425" anchor="t" anchorCtr="0"/>
          <a:lstStyle>
            <a:lvl1pPr marL="0" marR="0" lvl="0" indent="0" algn="l" rtl="0">
              <a:lnSpc>
                <a:spcPct val="100000"/>
              </a:lnSpc>
              <a:spcBef>
                <a:spcPts val="640"/>
              </a:spcBef>
              <a:spcAft>
                <a:spcPts val="0"/>
              </a:spcAft>
              <a:buClr>
                <a:schemeClr val="accent1"/>
              </a:buClr>
              <a:buSzPts val="1400"/>
              <a:buFont typeface="Noto Sans Symbols"/>
              <a:buNone/>
              <a:defRPr sz="3200" b="0" i="0" u="none" strike="noStrike" cap="none">
                <a:solidFill>
                  <a:srgbClr val="262626"/>
                </a:solidFill>
                <a:latin typeface="Quattrocento"/>
                <a:ea typeface="Quattrocento"/>
                <a:cs typeface="Quattrocento"/>
                <a:sym typeface="Quattrocento"/>
              </a:defRPr>
            </a:lvl1pPr>
            <a:lvl2pPr marL="457200" marR="0" lvl="1" indent="0" algn="l" rtl="0">
              <a:lnSpc>
                <a:spcPct val="100000"/>
              </a:lnSpc>
              <a:spcBef>
                <a:spcPts val="560"/>
              </a:spcBef>
              <a:spcAft>
                <a:spcPts val="0"/>
              </a:spcAft>
              <a:buClr>
                <a:schemeClr val="accent1"/>
              </a:buClr>
              <a:buSzPts val="1400"/>
              <a:buFont typeface="Noto Sans Symbols"/>
              <a:buNone/>
              <a:defRPr sz="2800" b="0" i="0" u="none" strike="noStrike" cap="none">
                <a:solidFill>
                  <a:srgbClr val="262626"/>
                </a:solidFill>
                <a:latin typeface="Quattrocento"/>
                <a:ea typeface="Quattrocento"/>
                <a:cs typeface="Quattrocento"/>
                <a:sym typeface="Quattrocento"/>
              </a:defRPr>
            </a:lvl2pPr>
            <a:lvl3pPr marL="914400" marR="0" lvl="2" indent="0" algn="l" rtl="0">
              <a:lnSpc>
                <a:spcPct val="100000"/>
              </a:lnSpc>
              <a:spcBef>
                <a:spcPts val="480"/>
              </a:spcBef>
              <a:spcAft>
                <a:spcPts val="0"/>
              </a:spcAft>
              <a:buClr>
                <a:schemeClr val="accent1"/>
              </a:buClr>
              <a:buSzPts val="1400"/>
              <a:buFont typeface="Noto Sans Symbols"/>
              <a:buNone/>
              <a:defRPr sz="2400" b="0" i="0" u="none" strike="noStrike" cap="none">
                <a:solidFill>
                  <a:srgbClr val="262626"/>
                </a:solidFill>
                <a:latin typeface="Quattrocento"/>
                <a:ea typeface="Quattrocento"/>
                <a:cs typeface="Quattrocento"/>
                <a:sym typeface="Quattrocento"/>
              </a:defRPr>
            </a:lvl3pPr>
            <a:lvl4pPr marL="1371600" marR="0" lvl="3" indent="0" algn="l" rtl="0">
              <a:lnSpc>
                <a:spcPct val="100000"/>
              </a:lnSpc>
              <a:spcBef>
                <a:spcPts val="400"/>
              </a:spcBef>
              <a:spcAft>
                <a:spcPts val="0"/>
              </a:spcAft>
              <a:buClr>
                <a:schemeClr val="accent1"/>
              </a:buClr>
              <a:buSzPts val="1400"/>
              <a:buFont typeface="Noto Sans Symbols"/>
              <a:buNone/>
              <a:defRPr sz="2000" b="0" i="0" u="none" strike="noStrike" cap="none">
                <a:solidFill>
                  <a:srgbClr val="262626"/>
                </a:solidFill>
                <a:latin typeface="Quattrocento"/>
                <a:ea typeface="Quattrocento"/>
                <a:cs typeface="Quattrocento"/>
                <a:sym typeface="Quattrocento"/>
              </a:defRPr>
            </a:lvl4pPr>
            <a:lvl5pPr marL="1828800" marR="0" lvl="4" indent="0" algn="l" rtl="0">
              <a:lnSpc>
                <a:spcPct val="100000"/>
              </a:lnSpc>
              <a:spcBef>
                <a:spcPts val="400"/>
              </a:spcBef>
              <a:spcAft>
                <a:spcPts val="0"/>
              </a:spcAft>
              <a:buClr>
                <a:schemeClr val="accent1"/>
              </a:buClr>
              <a:buSzPts val="1400"/>
              <a:buFont typeface="Noto Sans Symbols"/>
              <a:buNone/>
              <a:defRPr sz="2000" b="0" i="0" u="none" strike="noStrike" cap="none">
                <a:solidFill>
                  <a:srgbClr val="262626"/>
                </a:solidFill>
                <a:latin typeface="Quattrocento"/>
                <a:ea typeface="Quattrocento"/>
                <a:cs typeface="Quattrocento"/>
                <a:sym typeface="Quattrocento"/>
              </a:defRPr>
            </a:lvl5pPr>
            <a:lvl6pPr marL="2286000" marR="0" lvl="5" indent="0" algn="l" rtl="0">
              <a:lnSpc>
                <a:spcPct val="100000"/>
              </a:lnSpc>
              <a:spcBef>
                <a:spcPts val="400"/>
              </a:spcBef>
              <a:spcAft>
                <a:spcPts val="0"/>
              </a:spcAft>
              <a:buClr>
                <a:schemeClr val="accent1"/>
              </a:buClr>
              <a:buSzPts val="1400"/>
              <a:buFont typeface="Noto Sans Symbols"/>
              <a:buNone/>
              <a:defRPr sz="2000" b="0" i="0" u="none" strike="noStrike" cap="none">
                <a:solidFill>
                  <a:schemeClr val="dk1"/>
                </a:solidFill>
                <a:latin typeface="Quattrocento"/>
                <a:ea typeface="Quattrocento"/>
                <a:cs typeface="Quattrocento"/>
                <a:sym typeface="Quattrocento"/>
              </a:defRPr>
            </a:lvl6pPr>
            <a:lvl7pPr marL="2743200" marR="0" lvl="6" indent="0" algn="l" rtl="0">
              <a:lnSpc>
                <a:spcPct val="100000"/>
              </a:lnSpc>
              <a:spcBef>
                <a:spcPts val="400"/>
              </a:spcBef>
              <a:spcAft>
                <a:spcPts val="0"/>
              </a:spcAft>
              <a:buClr>
                <a:schemeClr val="accent1"/>
              </a:buClr>
              <a:buSzPts val="1400"/>
              <a:buFont typeface="Noto Sans Symbols"/>
              <a:buNone/>
              <a:defRPr sz="2000" b="0" i="0" u="none" strike="noStrike" cap="none">
                <a:solidFill>
                  <a:schemeClr val="dk1"/>
                </a:solidFill>
                <a:latin typeface="Quattrocento"/>
                <a:ea typeface="Quattrocento"/>
                <a:cs typeface="Quattrocento"/>
                <a:sym typeface="Quattrocento"/>
              </a:defRPr>
            </a:lvl7pPr>
            <a:lvl8pPr marL="3200400" marR="0" lvl="7" indent="0" algn="l" rtl="0">
              <a:lnSpc>
                <a:spcPct val="100000"/>
              </a:lnSpc>
              <a:spcBef>
                <a:spcPts val="400"/>
              </a:spcBef>
              <a:spcAft>
                <a:spcPts val="0"/>
              </a:spcAft>
              <a:buClr>
                <a:schemeClr val="accent1"/>
              </a:buClr>
              <a:buSzPts val="1400"/>
              <a:buFont typeface="Noto Sans Symbols"/>
              <a:buNone/>
              <a:defRPr sz="2000" b="0" i="0" u="none" strike="noStrike" cap="none">
                <a:solidFill>
                  <a:schemeClr val="dk1"/>
                </a:solidFill>
                <a:latin typeface="Quattrocento"/>
                <a:ea typeface="Quattrocento"/>
                <a:cs typeface="Quattrocento"/>
                <a:sym typeface="Quattrocento"/>
              </a:defRPr>
            </a:lvl8pPr>
            <a:lvl9pPr marL="3657600" marR="0" lvl="8" indent="0" algn="l" rtl="0">
              <a:lnSpc>
                <a:spcPct val="100000"/>
              </a:lnSpc>
              <a:spcBef>
                <a:spcPts val="400"/>
              </a:spcBef>
              <a:spcAft>
                <a:spcPts val="0"/>
              </a:spcAft>
              <a:buClr>
                <a:schemeClr val="accent1"/>
              </a:buClr>
              <a:buSzPts val="1400"/>
              <a:buFont typeface="Noto Sans Symbols"/>
              <a:buNone/>
              <a:defRPr sz="2000" b="0" i="0" u="none" strike="noStrike" cap="none">
                <a:solidFill>
                  <a:schemeClr val="dk1"/>
                </a:solidFill>
                <a:latin typeface="Quattrocento"/>
                <a:ea typeface="Quattrocento"/>
                <a:cs typeface="Quattrocento"/>
                <a:sym typeface="Quattrocento"/>
              </a:defRPr>
            </a:lvl9pPr>
          </a:lstStyle>
          <a:p>
            <a:endParaRPr/>
          </a:p>
        </p:txBody>
      </p:sp>
      <p:sp>
        <p:nvSpPr>
          <p:cNvPr id="63" name="Google Shape;63;p8"/>
          <p:cNvSpPr txBox="1">
            <a:spLocks noGrp="1"/>
          </p:cNvSpPr>
          <p:nvPr>
            <p:ph type="body" idx="1"/>
          </p:nvPr>
        </p:nvSpPr>
        <p:spPr>
          <a:xfrm>
            <a:off x="688489" y="5324305"/>
            <a:ext cx="7756263" cy="804861"/>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320"/>
              </a:spcBef>
              <a:spcAft>
                <a:spcPts val="0"/>
              </a:spcAft>
              <a:buClr>
                <a:schemeClr val="accent1"/>
              </a:buClr>
              <a:buSzPts val="2400"/>
              <a:buFont typeface="Noto Sans Symbols"/>
              <a:buNone/>
              <a:defRPr sz="1600" b="0" i="0" u="none" strike="noStrike" cap="none">
                <a:solidFill>
                  <a:srgbClr val="262626"/>
                </a:solidFill>
                <a:latin typeface="Quattrocento"/>
                <a:ea typeface="Quattrocento"/>
                <a:cs typeface="Quattrocento"/>
                <a:sym typeface="Quattrocento"/>
              </a:defRPr>
            </a:lvl1pPr>
            <a:lvl2pPr marL="914400" marR="0" lvl="1" indent="-228600" algn="l" rtl="0">
              <a:lnSpc>
                <a:spcPct val="100000"/>
              </a:lnSpc>
              <a:spcBef>
                <a:spcPts val="240"/>
              </a:spcBef>
              <a:spcAft>
                <a:spcPts val="0"/>
              </a:spcAft>
              <a:buClr>
                <a:schemeClr val="accent1"/>
              </a:buClr>
              <a:buSzPts val="2200"/>
              <a:buFont typeface="Noto Sans Symbols"/>
              <a:buNone/>
              <a:defRPr sz="1200" b="0" i="0" u="none" strike="noStrike" cap="none">
                <a:solidFill>
                  <a:srgbClr val="262626"/>
                </a:solidFill>
                <a:latin typeface="Quattrocento"/>
                <a:ea typeface="Quattrocento"/>
                <a:cs typeface="Quattrocento"/>
                <a:sym typeface="Quattrocento"/>
              </a:defRPr>
            </a:lvl2pPr>
            <a:lvl3pPr marL="1371600" marR="0" lvl="2" indent="-228600" algn="l" rtl="0">
              <a:lnSpc>
                <a:spcPct val="100000"/>
              </a:lnSpc>
              <a:spcBef>
                <a:spcPts val="200"/>
              </a:spcBef>
              <a:spcAft>
                <a:spcPts val="0"/>
              </a:spcAft>
              <a:buClr>
                <a:schemeClr val="accent1"/>
              </a:buClr>
              <a:buSzPts val="2000"/>
              <a:buFont typeface="Noto Sans Symbols"/>
              <a:buNone/>
              <a:defRPr sz="1000" b="0" i="0" u="none" strike="noStrike" cap="none">
                <a:solidFill>
                  <a:srgbClr val="262626"/>
                </a:solidFill>
                <a:latin typeface="Quattrocento"/>
                <a:ea typeface="Quattrocento"/>
                <a:cs typeface="Quattrocento"/>
                <a:sym typeface="Quattrocento"/>
              </a:defRPr>
            </a:lvl3pPr>
            <a:lvl4pPr marL="1828800" marR="0" lvl="3" indent="-228600" algn="l" rtl="0">
              <a:lnSpc>
                <a:spcPct val="100000"/>
              </a:lnSpc>
              <a:spcBef>
                <a:spcPts val="180"/>
              </a:spcBef>
              <a:spcAft>
                <a:spcPts val="0"/>
              </a:spcAft>
              <a:buClr>
                <a:schemeClr val="accent1"/>
              </a:buClr>
              <a:buSzPts val="1800"/>
              <a:buFont typeface="Noto Sans Symbols"/>
              <a:buNone/>
              <a:defRPr sz="900" b="0" i="0" u="none" strike="noStrike" cap="none">
                <a:solidFill>
                  <a:srgbClr val="262626"/>
                </a:solidFill>
                <a:latin typeface="Quattrocento"/>
                <a:ea typeface="Quattrocento"/>
                <a:cs typeface="Quattrocento"/>
                <a:sym typeface="Quattrocento"/>
              </a:defRPr>
            </a:lvl4pPr>
            <a:lvl5pPr marL="2286000" marR="0" lvl="4" indent="-228600" algn="l" rtl="0">
              <a:lnSpc>
                <a:spcPct val="100000"/>
              </a:lnSpc>
              <a:spcBef>
                <a:spcPts val="180"/>
              </a:spcBef>
              <a:spcAft>
                <a:spcPts val="0"/>
              </a:spcAft>
              <a:buClr>
                <a:schemeClr val="accent1"/>
              </a:buClr>
              <a:buSzPts val="1600"/>
              <a:buFont typeface="Noto Sans Symbols"/>
              <a:buNone/>
              <a:defRPr sz="900" b="0" i="0" u="none" strike="noStrike" cap="none">
                <a:solidFill>
                  <a:srgbClr val="262626"/>
                </a:solidFill>
                <a:latin typeface="Quattrocento"/>
                <a:ea typeface="Quattrocento"/>
                <a:cs typeface="Quattrocento"/>
                <a:sym typeface="Quattrocento"/>
              </a:defRPr>
            </a:lvl5pPr>
            <a:lvl6pPr marL="2743200" marR="0" lvl="5" indent="-228600" algn="l" rtl="0">
              <a:lnSpc>
                <a:spcPct val="100000"/>
              </a:lnSpc>
              <a:spcBef>
                <a:spcPts val="400"/>
              </a:spcBef>
              <a:spcAft>
                <a:spcPts val="0"/>
              </a:spcAft>
              <a:buClr>
                <a:schemeClr val="accent1"/>
              </a:buClr>
              <a:buSzPts val="1400"/>
              <a:buFont typeface="Noto Sans Symbols"/>
              <a:buNone/>
              <a:defRPr sz="900" b="0" i="0" u="none" strike="noStrike" cap="none">
                <a:solidFill>
                  <a:schemeClr val="dk1"/>
                </a:solidFill>
                <a:latin typeface="Quattrocento"/>
                <a:ea typeface="Quattrocento"/>
                <a:cs typeface="Quattrocento"/>
                <a:sym typeface="Quattrocento"/>
              </a:defRPr>
            </a:lvl6pPr>
            <a:lvl7pPr marL="3200400" marR="0" lvl="6" indent="-228600" algn="l" rtl="0">
              <a:lnSpc>
                <a:spcPct val="100000"/>
              </a:lnSpc>
              <a:spcBef>
                <a:spcPts val="400"/>
              </a:spcBef>
              <a:spcAft>
                <a:spcPts val="0"/>
              </a:spcAft>
              <a:buClr>
                <a:schemeClr val="accent1"/>
              </a:buClr>
              <a:buSzPts val="1400"/>
              <a:buFont typeface="Noto Sans Symbols"/>
              <a:buNone/>
              <a:defRPr sz="900" b="0" i="0" u="none" strike="noStrike" cap="none">
                <a:solidFill>
                  <a:schemeClr val="dk1"/>
                </a:solidFill>
                <a:latin typeface="Quattrocento"/>
                <a:ea typeface="Quattrocento"/>
                <a:cs typeface="Quattrocento"/>
                <a:sym typeface="Quattrocento"/>
              </a:defRPr>
            </a:lvl7pPr>
            <a:lvl8pPr marL="3657600" marR="0" lvl="7" indent="-228600" algn="l" rtl="0">
              <a:lnSpc>
                <a:spcPct val="100000"/>
              </a:lnSpc>
              <a:spcBef>
                <a:spcPts val="400"/>
              </a:spcBef>
              <a:spcAft>
                <a:spcPts val="0"/>
              </a:spcAft>
              <a:buClr>
                <a:schemeClr val="accent1"/>
              </a:buClr>
              <a:buSzPts val="1400"/>
              <a:buFont typeface="Noto Sans Symbols"/>
              <a:buNone/>
              <a:defRPr sz="900" b="0" i="0" u="none" strike="noStrike" cap="none">
                <a:solidFill>
                  <a:schemeClr val="dk1"/>
                </a:solidFill>
                <a:latin typeface="Quattrocento"/>
                <a:ea typeface="Quattrocento"/>
                <a:cs typeface="Quattrocento"/>
                <a:sym typeface="Quattrocento"/>
              </a:defRPr>
            </a:lvl8pPr>
            <a:lvl9pPr marL="4114800" marR="0" lvl="8" indent="-228600" algn="l" rtl="0">
              <a:lnSpc>
                <a:spcPct val="100000"/>
              </a:lnSpc>
              <a:spcBef>
                <a:spcPts val="400"/>
              </a:spcBef>
              <a:spcAft>
                <a:spcPts val="0"/>
              </a:spcAft>
              <a:buClr>
                <a:schemeClr val="accent1"/>
              </a:buClr>
              <a:buSzPts val="1400"/>
              <a:buFont typeface="Noto Sans Symbols"/>
              <a:buNone/>
              <a:defRPr sz="900" b="0" i="0" u="none" strike="noStrike" cap="none">
                <a:solidFill>
                  <a:schemeClr val="dk1"/>
                </a:solidFill>
                <a:latin typeface="Quattrocento"/>
                <a:ea typeface="Quattrocento"/>
                <a:cs typeface="Quattrocento"/>
                <a:sym typeface="Quattrocento"/>
              </a:defRPr>
            </a:lvl9pPr>
          </a:lstStyle>
          <a:p>
            <a:endParaRPr/>
          </a:p>
        </p:txBody>
      </p:sp>
      <p:sp>
        <p:nvSpPr>
          <p:cNvPr id="64" name="Google Shape;64;p8"/>
          <p:cNvSpPr txBox="1">
            <a:spLocks noGrp="1"/>
          </p:cNvSpPr>
          <p:nvPr>
            <p:ph type="dt" idx="10"/>
          </p:nvPr>
        </p:nvSpPr>
        <p:spPr>
          <a:xfrm>
            <a:off x="360378" y="6161442"/>
            <a:ext cx="2133598"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2"/>
              </a:buClr>
              <a:buSzPts val="1400"/>
              <a:buFont typeface="Quattrocento"/>
              <a:buNone/>
              <a:defRPr sz="1200" b="0" i="0" u="none" strike="noStrike" cap="none">
                <a:solidFill>
                  <a:schemeClr val="dk2"/>
                </a:solidFill>
                <a:latin typeface="Quattrocento"/>
                <a:ea typeface="Quattrocento"/>
                <a:cs typeface="Quattrocento"/>
                <a:sym typeface="Quattrocento"/>
              </a:defRPr>
            </a:lvl1pPr>
            <a:lvl2pPr marL="457200" marR="0" lvl="1"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2pPr>
            <a:lvl3pPr marL="914400" marR="0" lvl="2"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3pPr>
            <a:lvl4pPr marL="1371600" marR="0" lvl="3"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4pPr>
            <a:lvl5pPr marL="1828800" marR="0" lvl="4"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5pPr>
            <a:lvl6pPr marL="2286000" marR="0" lvl="5"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6pPr>
            <a:lvl7pPr marL="2743200" marR="0" lvl="6"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7pPr>
            <a:lvl8pPr marL="3200400" marR="0" lvl="7"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8pPr>
            <a:lvl9pPr marL="3657600" marR="0" lvl="8"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65" name="Google Shape;65;p8"/>
          <p:cNvSpPr txBox="1">
            <a:spLocks noGrp="1"/>
          </p:cNvSpPr>
          <p:nvPr>
            <p:ph type="ftr" idx="11"/>
          </p:nvPr>
        </p:nvSpPr>
        <p:spPr>
          <a:xfrm>
            <a:off x="3124200" y="6161442"/>
            <a:ext cx="28956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2"/>
              </a:buClr>
              <a:buSzPts val="1400"/>
              <a:buFont typeface="Quattrocento"/>
              <a:buNone/>
              <a:defRPr sz="1200" b="0" i="0" u="none" strike="noStrike" cap="none">
                <a:solidFill>
                  <a:schemeClr val="dk2"/>
                </a:solidFill>
                <a:latin typeface="Quattrocento"/>
                <a:ea typeface="Quattrocento"/>
                <a:cs typeface="Quattrocento"/>
                <a:sym typeface="Quattrocento"/>
              </a:defRPr>
            </a:lvl1pPr>
            <a:lvl2pPr marL="457200" marR="0" lvl="1"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2pPr>
            <a:lvl3pPr marL="914400" marR="0" lvl="2"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3pPr>
            <a:lvl4pPr marL="1371600" marR="0" lvl="3"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4pPr>
            <a:lvl5pPr marL="1828800" marR="0" lvl="4"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5pPr>
            <a:lvl6pPr marL="2286000" marR="0" lvl="5"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6pPr>
            <a:lvl7pPr marL="2743200" marR="0" lvl="6"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7pPr>
            <a:lvl8pPr marL="3200400" marR="0" lvl="7"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8pPr>
            <a:lvl9pPr marL="3657600" marR="0" lvl="8"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66" name="Google Shape;66;p8"/>
          <p:cNvSpPr txBox="1">
            <a:spLocks noGrp="1"/>
          </p:cNvSpPr>
          <p:nvPr>
            <p:ph type="sldNum" idx="12"/>
          </p:nvPr>
        </p:nvSpPr>
        <p:spPr>
          <a:xfrm>
            <a:off x="6639264" y="6161442"/>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1pPr>
            <a:lvl2pPr marL="0" marR="0" lvl="1"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2pPr>
            <a:lvl3pPr marL="0" marR="0" lvl="2"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3pPr>
            <a:lvl4pPr marL="0" marR="0" lvl="3"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4pPr>
            <a:lvl5pPr marL="0" marR="0" lvl="4"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5pPr>
            <a:lvl6pPr marL="0" marR="0" lvl="5"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6pPr>
            <a:lvl7pPr marL="0" marR="0" lvl="6"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7pPr>
            <a:lvl8pPr marL="0" marR="0" lvl="7"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8pPr>
            <a:lvl9pPr marL="0" marR="0" lvl="8"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2"/>
              </a:buClr>
              <a:buSzPts val="1400"/>
              <a:buFont typeface="Quattrocento"/>
              <a:buNone/>
              <a:defRPr sz="5400" b="0" i="0" u="none" strike="noStrike" cap="none">
                <a:solidFill>
                  <a:schemeClr val="dk2"/>
                </a:solidFill>
                <a:latin typeface="Quattrocento"/>
                <a:ea typeface="Quattrocento"/>
                <a:cs typeface="Quattrocento"/>
                <a:sym typeface="Quattrocento"/>
              </a:defRPr>
            </a:lvl1pPr>
            <a:lvl2pPr marL="0" marR="0" lvl="1" indent="0" algn="l" rtl="0">
              <a:spcBef>
                <a:spcPts val="0"/>
              </a:spcBef>
              <a:spcAft>
                <a:spcPts val="0"/>
              </a:spcAft>
              <a:buClr>
                <a:schemeClr val="dk2"/>
              </a:buClr>
              <a:buSzPts val="1400"/>
              <a:buFont typeface="Arial"/>
              <a:buNone/>
              <a:defRPr sz="1800" b="0" i="0" u="none" strike="noStrike" cap="none">
                <a:solidFill>
                  <a:schemeClr val="dk2"/>
                </a:solidFill>
              </a:defRPr>
            </a:lvl2pPr>
            <a:lvl3pPr marL="0" marR="0" lvl="2" indent="0" algn="l" rtl="0">
              <a:spcBef>
                <a:spcPts val="0"/>
              </a:spcBef>
              <a:spcAft>
                <a:spcPts val="0"/>
              </a:spcAft>
              <a:buClr>
                <a:schemeClr val="dk2"/>
              </a:buClr>
              <a:buSzPts val="1400"/>
              <a:buFont typeface="Arial"/>
              <a:buNone/>
              <a:defRPr sz="1800" b="0" i="0" u="none" strike="noStrike" cap="none">
                <a:solidFill>
                  <a:schemeClr val="dk2"/>
                </a:solidFill>
              </a:defRPr>
            </a:lvl3pPr>
            <a:lvl4pPr marL="0" marR="0" lvl="3" indent="0" algn="l" rtl="0">
              <a:spcBef>
                <a:spcPts val="0"/>
              </a:spcBef>
              <a:spcAft>
                <a:spcPts val="0"/>
              </a:spcAft>
              <a:buClr>
                <a:schemeClr val="dk2"/>
              </a:buClr>
              <a:buSzPts val="1400"/>
              <a:buFont typeface="Arial"/>
              <a:buNone/>
              <a:defRPr sz="1800" b="0" i="0" u="none" strike="noStrike" cap="none">
                <a:solidFill>
                  <a:schemeClr val="dk2"/>
                </a:solidFill>
              </a:defRPr>
            </a:lvl4pPr>
            <a:lvl5pPr marL="0" marR="0" lvl="4" indent="0" algn="l" rtl="0">
              <a:spcBef>
                <a:spcPts val="0"/>
              </a:spcBef>
              <a:spcAft>
                <a:spcPts val="0"/>
              </a:spcAft>
              <a:buClr>
                <a:schemeClr val="dk2"/>
              </a:buClr>
              <a:buSzPts val="1400"/>
              <a:buFont typeface="Arial"/>
              <a:buNone/>
              <a:defRPr sz="1800" b="0" i="0" u="none" strike="noStrike" cap="none">
                <a:solidFill>
                  <a:schemeClr val="dk2"/>
                </a:solidFill>
              </a:defRPr>
            </a:lvl5pPr>
            <a:lvl6pPr marL="0" marR="0" lvl="5" indent="0" algn="l" rtl="0">
              <a:spcBef>
                <a:spcPts val="0"/>
              </a:spcBef>
              <a:spcAft>
                <a:spcPts val="0"/>
              </a:spcAft>
              <a:buClr>
                <a:schemeClr val="dk2"/>
              </a:buClr>
              <a:buSzPts val="1400"/>
              <a:buFont typeface="Arial"/>
              <a:buNone/>
              <a:defRPr sz="1800" b="0" i="0" u="none" strike="noStrike" cap="none">
                <a:solidFill>
                  <a:schemeClr val="dk2"/>
                </a:solidFill>
              </a:defRPr>
            </a:lvl6pPr>
            <a:lvl7pPr marL="0" marR="0" lvl="6" indent="0" algn="l" rtl="0">
              <a:spcBef>
                <a:spcPts val="0"/>
              </a:spcBef>
              <a:spcAft>
                <a:spcPts val="0"/>
              </a:spcAft>
              <a:buClr>
                <a:schemeClr val="dk2"/>
              </a:buClr>
              <a:buSzPts val="1400"/>
              <a:buFont typeface="Arial"/>
              <a:buNone/>
              <a:defRPr sz="1800" b="0" i="0" u="none" strike="noStrike" cap="none">
                <a:solidFill>
                  <a:schemeClr val="dk2"/>
                </a:solidFill>
              </a:defRPr>
            </a:lvl7pPr>
            <a:lvl8pPr marL="0" marR="0" lvl="7" indent="0" algn="l" rtl="0">
              <a:spcBef>
                <a:spcPts val="0"/>
              </a:spcBef>
              <a:spcAft>
                <a:spcPts val="0"/>
              </a:spcAft>
              <a:buClr>
                <a:schemeClr val="dk2"/>
              </a:buClr>
              <a:buSzPts val="1400"/>
              <a:buFont typeface="Arial"/>
              <a:buNone/>
              <a:defRPr sz="1800" b="0" i="0" u="none" strike="noStrike" cap="none">
                <a:solidFill>
                  <a:schemeClr val="dk2"/>
                </a:solidFill>
              </a:defRPr>
            </a:lvl8pPr>
            <a:lvl9pPr marL="0" marR="0" lvl="8" indent="0" algn="l" rtl="0">
              <a:spcBef>
                <a:spcPts val="0"/>
              </a:spcBef>
              <a:spcAft>
                <a:spcPts val="0"/>
              </a:spcAft>
              <a:buClr>
                <a:schemeClr val="dk2"/>
              </a:buClr>
              <a:buSzPts val="1400"/>
              <a:buFont typeface="Arial"/>
              <a:buNone/>
              <a:defRPr sz="1800" b="0" i="0" u="none" strike="noStrike" cap="none">
                <a:solidFill>
                  <a:schemeClr val="dk2"/>
                </a:solidFill>
              </a:defRPr>
            </a:lvl9pPr>
          </a:lstStyle>
          <a:p>
            <a:endParaRPr/>
          </a:p>
        </p:txBody>
      </p:sp>
      <p:sp>
        <p:nvSpPr>
          <p:cNvPr id="69" name="Google Shape;69;p9"/>
          <p:cNvSpPr txBox="1">
            <a:spLocks noGrp="1"/>
          </p:cNvSpPr>
          <p:nvPr>
            <p:ph type="body" idx="1"/>
          </p:nvPr>
        </p:nvSpPr>
        <p:spPr>
          <a:xfrm rot="5400000">
            <a:off x="2633092" y="314502"/>
            <a:ext cx="3877815" cy="7745505"/>
          </a:xfrm>
          <a:prstGeom prst="rect">
            <a:avLst/>
          </a:prstGeom>
          <a:noFill/>
          <a:ln>
            <a:noFill/>
          </a:ln>
        </p:spPr>
        <p:txBody>
          <a:bodyPr spcFirstLastPara="1" wrap="square" lIns="91425" tIns="91425" rIns="91425" bIns="91425" anchor="ctr" anchorCtr="0"/>
          <a:lstStyle>
            <a:lvl1pPr marL="457200" marR="0" lvl="0" indent="-381000" algn="l" rtl="0">
              <a:lnSpc>
                <a:spcPct val="100000"/>
              </a:lnSpc>
              <a:spcBef>
                <a:spcPts val="480"/>
              </a:spcBef>
              <a:spcAft>
                <a:spcPts val="0"/>
              </a:spcAft>
              <a:buClr>
                <a:schemeClr val="accent1"/>
              </a:buClr>
              <a:buSzPts val="2400"/>
              <a:buFont typeface="Noto Sans Symbols"/>
              <a:buChar char="❧"/>
              <a:defRPr sz="2400" b="0" i="0" u="none" strike="noStrike" cap="none">
                <a:solidFill>
                  <a:srgbClr val="262626"/>
                </a:solidFill>
                <a:latin typeface="Quattrocento"/>
                <a:ea typeface="Quattrocento"/>
                <a:cs typeface="Quattrocento"/>
                <a:sym typeface="Quattrocento"/>
              </a:defRPr>
            </a:lvl1pPr>
            <a:lvl2pPr marL="914400" marR="0" lvl="1" indent="-368300" algn="l" rtl="0">
              <a:lnSpc>
                <a:spcPct val="100000"/>
              </a:lnSpc>
              <a:spcBef>
                <a:spcPts val="440"/>
              </a:spcBef>
              <a:spcAft>
                <a:spcPts val="0"/>
              </a:spcAft>
              <a:buClr>
                <a:schemeClr val="accent1"/>
              </a:buClr>
              <a:buSzPts val="2200"/>
              <a:buFont typeface="Noto Sans Symbols"/>
              <a:buChar char="❧"/>
              <a:defRPr sz="2200" b="0" i="0" u="none" strike="noStrike" cap="none">
                <a:solidFill>
                  <a:srgbClr val="262626"/>
                </a:solidFill>
                <a:latin typeface="Quattrocento"/>
                <a:ea typeface="Quattrocento"/>
                <a:cs typeface="Quattrocento"/>
                <a:sym typeface="Quattrocento"/>
              </a:defRPr>
            </a:lvl2pPr>
            <a:lvl3pPr marL="1371600" marR="0" lvl="2"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262626"/>
                </a:solidFill>
                <a:latin typeface="Quattrocento"/>
                <a:ea typeface="Quattrocento"/>
                <a:cs typeface="Quattrocento"/>
                <a:sym typeface="Quattrocento"/>
              </a:defRPr>
            </a:lvl3pPr>
            <a:lvl4pPr marL="1828800" marR="0" lvl="3"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rgbClr val="262626"/>
                </a:solidFill>
                <a:latin typeface="Quattrocento"/>
                <a:ea typeface="Quattrocento"/>
                <a:cs typeface="Quattrocento"/>
                <a:sym typeface="Quattrocento"/>
              </a:defRPr>
            </a:lvl4pPr>
            <a:lvl5pPr marL="2286000" marR="0" lvl="4"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262626"/>
                </a:solidFill>
                <a:latin typeface="Quattrocento"/>
                <a:ea typeface="Quattrocento"/>
                <a:cs typeface="Quattrocento"/>
                <a:sym typeface="Quattrocento"/>
              </a:defRPr>
            </a:lvl5pPr>
            <a:lvl6pPr marL="2743200" marR="0" lvl="5"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chemeClr val="dk1"/>
                </a:solidFill>
                <a:latin typeface="Quattrocento"/>
                <a:ea typeface="Quattrocento"/>
                <a:cs typeface="Quattrocento"/>
                <a:sym typeface="Quattrocento"/>
              </a:defRPr>
            </a:lvl6pPr>
            <a:lvl7pPr marL="3200400" marR="0" lvl="6"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chemeClr val="dk1"/>
                </a:solidFill>
                <a:latin typeface="Quattrocento"/>
                <a:ea typeface="Quattrocento"/>
                <a:cs typeface="Quattrocento"/>
                <a:sym typeface="Quattrocento"/>
              </a:defRPr>
            </a:lvl7pPr>
            <a:lvl8pPr marL="3657600" marR="0" lvl="7"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chemeClr val="dk1"/>
                </a:solidFill>
                <a:latin typeface="Quattrocento"/>
                <a:ea typeface="Quattrocento"/>
                <a:cs typeface="Quattrocento"/>
                <a:sym typeface="Quattrocento"/>
              </a:defRPr>
            </a:lvl8pPr>
            <a:lvl9pPr marL="4114800" marR="0" lvl="8"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chemeClr val="dk1"/>
                </a:solidFill>
                <a:latin typeface="Quattrocento"/>
                <a:ea typeface="Quattrocento"/>
                <a:cs typeface="Quattrocento"/>
                <a:sym typeface="Quattrocento"/>
              </a:defRPr>
            </a:lvl9pPr>
          </a:lstStyle>
          <a:p>
            <a:endParaRPr/>
          </a:p>
        </p:txBody>
      </p:sp>
      <p:sp>
        <p:nvSpPr>
          <p:cNvPr id="70" name="Google Shape;70;p9"/>
          <p:cNvSpPr txBox="1">
            <a:spLocks noGrp="1"/>
          </p:cNvSpPr>
          <p:nvPr>
            <p:ph type="dt" idx="10"/>
          </p:nvPr>
        </p:nvSpPr>
        <p:spPr>
          <a:xfrm>
            <a:off x="360378" y="6161442"/>
            <a:ext cx="2133598"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2"/>
              </a:buClr>
              <a:buSzPts val="1400"/>
              <a:buFont typeface="Quattrocento"/>
              <a:buNone/>
              <a:defRPr sz="1200" b="0" i="0" u="none" strike="noStrike" cap="none">
                <a:solidFill>
                  <a:schemeClr val="dk2"/>
                </a:solidFill>
                <a:latin typeface="Quattrocento"/>
                <a:ea typeface="Quattrocento"/>
                <a:cs typeface="Quattrocento"/>
                <a:sym typeface="Quattrocento"/>
              </a:defRPr>
            </a:lvl1pPr>
            <a:lvl2pPr marL="457200" marR="0" lvl="1"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2pPr>
            <a:lvl3pPr marL="914400" marR="0" lvl="2"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3pPr>
            <a:lvl4pPr marL="1371600" marR="0" lvl="3"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4pPr>
            <a:lvl5pPr marL="1828800" marR="0" lvl="4"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5pPr>
            <a:lvl6pPr marL="2286000" marR="0" lvl="5"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6pPr>
            <a:lvl7pPr marL="2743200" marR="0" lvl="6"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7pPr>
            <a:lvl8pPr marL="3200400" marR="0" lvl="7"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8pPr>
            <a:lvl9pPr marL="3657600" marR="0" lvl="8"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71" name="Google Shape;71;p9"/>
          <p:cNvSpPr txBox="1">
            <a:spLocks noGrp="1"/>
          </p:cNvSpPr>
          <p:nvPr>
            <p:ph type="ftr" idx="11"/>
          </p:nvPr>
        </p:nvSpPr>
        <p:spPr>
          <a:xfrm>
            <a:off x="3124200" y="6161442"/>
            <a:ext cx="28956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2"/>
              </a:buClr>
              <a:buSzPts val="1400"/>
              <a:buFont typeface="Quattrocento"/>
              <a:buNone/>
              <a:defRPr sz="1200" b="0" i="0" u="none" strike="noStrike" cap="none">
                <a:solidFill>
                  <a:schemeClr val="dk2"/>
                </a:solidFill>
                <a:latin typeface="Quattrocento"/>
                <a:ea typeface="Quattrocento"/>
                <a:cs typeface="Quattrocento"/>
                <a:sym typeface="Quattrocento"/>
              </a:defRPr>
            </a:lvl1pPr>
            <a:lvl2pPr marL="457200" marR="0" lvl="1"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2pPr>
            <a:lvl3pPr marL="914400" marR="0" lvl="2"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3pPr>
            <a:lvl4pPr marL="1371600" marR="0" lvl="3"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4pPr>
            <a:lvl5pPr marL="1828800" marR="0" lvl="4"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5pPr>
            <a:lvl6pPr marL="2286000" marR="0" lvl="5"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6pPr>
            <a:lvl7pPr marL="2743200" marR="0" lvl="6"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7pPr>
            <a:lvl8pPr marL="3200400" marR="0" lvl="7"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8pPr>
            <a:lvl9pPr marL="3657600" marR="0" lvl="8"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72" name="Google Shape;72;p9"/>
          <p:cNvSpPr txBox="1">
            <a:spLocks noGrp="1"/>
          </p:cNvSpPr>
          <p:nvPr>
            <p:ph type="sldNum" idx="12"/>
          </p:nvPr>
        </p:nvSpPr>
        <p:spPr>
          <a:xfrm>
            <a:off x="6639264" y="6161442"/>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1pPr>
            <a:lvl2pPr marL="0" marR="0" lvl="1"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2pPr>
            <a:lvl3pPr marL="0" marR="0" lvl="2"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3pPr>
            <a:lvl4pPr marL="0" marR="0" lvl="3"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4pPr>
            <a:lvl5pPr marL="0" marR="0" lvl="4"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5pPr>
            <a:lvl6pPr marL="0" marR="0" lvl="5"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6pPr>
            <a:lvl7pPr marL="0" marR="0" lvl="6"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7pPr>
            <a:lvl8pPr marL="0" marR="0" lvl="7"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8pPr>
            <a:lvl9pPr marL="0" marR="0" lvl="8"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9pPr>
          </a:lstStyle>
          <a:p>
            <a:pPr marL="0" lvl="0" indent="0">
              <a:spcBef>
                <a:spcPts val="0"/>
              </a:spcBef>
              <a:spcAft>
                <a:spcPts val="0"/>
              </a:spcAft>
              <a:buNone/>
            </a:pPr>
            <a:fld id="{00000000-1234-1234-1234-123412341234}" type="slidenum">
              <a:rPr lang="en-US"/>
              <a:t>‹#›</a:t>
            </a:fld>
            <a:endParaRPr/>
          </a:p>
        </p:txBody>
      </p:sp>
      <p:grpSp>
        <p:nvGrpSpPr>
          <p:cNvPr id="73" name="Google Shape;73;p9"/>
          <p:cNvGrpSpPr/>
          <p:nvPr/>
        </p:nvGrpSpPr>
        <p:grpSpPr>
          <a:xfrm>
            <a:off x="1172583" y="1392216"/>
            <a:ext cx="6779109" cy="923328"/>
            <a:chOff x="1172583" y="1381458"/>
            <a:chExt cx="6779109" cy="923328"/>
          </a:xfrm>
        </p:grpSpPr>
        <p:sp>
          <p:nvSpPr>
            <p:cNvPr id="74" name="Google Shape;74;p9"/>
            <p:cNvSpPr txBox="1"/>
            <p:nvPr/>
          </p:nvSpPr>
          <p:spPr>
            <a:xfrm>
              <a:off x="4147073" y="1381458"/>
              <a:ext cx="877162" cy="9233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DBA253"/>
                </a:buClr>
                <a:buFont typeface="Noto Sans Symbols"/>
                <a:buNone/>
              </a:pPr>
              <a:r>
                <a:rPr lang="en-US" sz="5400" b="0" i="0" u="none" strike="noStrike" cap="none">
                  <a:solidFill>
                    <a:srgbClr val="DBA253"/>
                  </a:solidFill>
                  <a:latin typeface="Noto Sans Symbols"/>
                  <a:ea typeface="Noto Sans Symbols"/>
                  <a:cs typeface="Noto Sans Symbols"/>
                  <a:sym typeface="Noto Sans Symbols"/>
                </a:rPr>
                <a:t>❧</a:t>
              </a:r>
              <a:endParaRPr/>
            </a:p>
          </p:txBody>
        </p:sp>
        <p:cxnSp>
          <p:nvCxnSpPr>
            <p:cNvPr id="75" name="Google Shape;75;p9"/>
            <p:cNvCxnSpPr/>
            <p:nvPr/>
          </p:nvCxnSpPr>
          <p:spPr>
            <a:xfrm rot="10800000">
              <a:off x="1172583" y="1925620"/>
              <a:ext cx="3119718" cy="1587"/>
            </a:xfrm>
            <a:prstGeom prst="straightConnector1">
              <a:avLst/>
            </a:prstGeom>
            <a:noFill/>
            <a:ln w="12700" cap="flat" cmpd="sng">
              <a:solidFill>
                <a:srgbClr val="DBA253"/>
              </a:solidFill>
              <a:prstDash val="solid"/>
              <a:round/>
              <a:headEnd type="none" w="sm" len="sm"/>
              <a:tailEnd type="none" w="sm" len="sm"/>
            </a:ln>
          </p:spPr>
        </p:cxnSp>
        <p:cxnSp>
          <p:nvCxnSpPr>
            <p:cNvPr id="76" name="Google Shape;76;p9"/>
            <p:cNvCxnSpPr/>
            <p:nvPr/>
          </p:nvCxnSpPr>
          <p:spPr>
            <a:xfrm rot="10800000">
              <a:off x="4831974" y="1922649"/>
              <a:ext cx="3119718" cy="1587"/>
            </a:xfrm>
            <a:prstGeom prst="straightConnector1">
              <a:avLst/>
            </a:prstGeom>
            <a:noFill/>
            <a:ln w="12700" cap="flat" cmpd="sng">
              <a:solidFill>
                <a:srgbClr val="DBA253"/>
              </a:solidFill>
              <a:prstDash val="solid"/>
              <a:round/>
              <a:headEnd type="none" w="sm" len="sm"/>
              <a:tailEnd type="none" w="sm" len="sm"/>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10"/>
          <p:cNvSpPr txBox="1">
            <a:spLocks noGrp="1"/>
          </p:cNvSpPr>
          <p:nvPr>
            <p:ph type="title"/>
          </p:nvPr>
        </p:nvSpPr>
        <p:spPr>
          <a:xfrm rot="5400000">
            <a:off x="4822274" y="2503683"/>
            <a:ext cx="5566763" cy="1678192"/>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2"/>
              </a:buClr>
              <a:buSzPts val="1400"/>
              <a:buFont typeface="Quattrocento"/>
              <a:buNone/>
              <a:defRPr sz="5400" b="0" i="0" u="none" strike="noStrike" cap="none">
                <a:solidFill>
                  <a:schemeClr val="dk2"/>
                </a:solidFill>
                <a:latin typeface="Quattrocento"/>
                <a:ea typeface="Quattrocento"/>
                <a:cs typeface="Quattrocento"/>
                <a:sym typeface="Quattrocento"/>
              </a:defRPr>
            </a:lvl1pPr>
            <a:lvl2pPr marL="0" marR="0" lvl="1" indent="0" algn="l" rtl="0">
              <a:spcBef>
                <a:spcPts val="0"/>
              </a:spcBef>
              <a:spcAft>
                <a:spcPts val="0"/>
              </a:spcAft>
              <a:buClr>
                <a:schemeClr val="dk2"/>
              </a:buClr>
              <a:buSzPts val="1400"/>
              <a:buFont typeface="Arial"/>
              <a:buNone/>
              <a:defRPr sz="1800" b="0" i="0" u="none" strike="noStrike" cap="none">
                <a:solidFill>
                  <a:schemeClr val="dk2"/>
                </a:solidFill>
              </a:defRPr>
            </a:lvl2pPr>
            <a:lvl3pPr marL="0" marR="0" lvl="2" indent="0" algn="l" rtl="0">
              <a:spcBef>
                <a:spcPts val="0"/>
              </a:spcBef>
              <a:spcAft>
                <a:spcPts val="0"/>
              </a:spcAft>
              <a:buClr>
                <a:schemeClr val="dk2"/>
              </a:buClr>
              <a:buSzPts val="1400"/>
              <a:buFont typeface="Arial"/>
              <a:buNone/>
              <a:defRPr sz="1800" b="0" i="0" u="none" strike="noStrike" cap="none">
                <a:solidFill>
                  <a:schemeClr val="dk2"/>
                </a:solidFill>
              </a:defRPr>
            </a:lvl3pPr>
            <a:lvl4pPr marL="0" marR="0" lvl="3" indent="0" algn="l" rtl="0">
              <a:spcBef>
                <a:spcPts val="0"/>
              </a:spcBef>
              <a:spcAft>
                <a:spcPts val="0"/>
              </a:spcAft>
              <a:buClr>
                <a:schemeClr val="dk2"/>
              </a:buClr>
              <a:buSzPts val="1400"/>
              <a:buFont typeface="Arial"/>
              <a:buNone/>
              <a:defRPr sz="1800" b="0" i="0" u="none" strike="noStrike" cap="none">
                <a:solidFill>
                  <a:schemeClr val="dk2"/>
                </a:solidFill>
              </a:defRPr>
            </a:lvl4pPr>
            <a:lvl5pPr marL="0" marR="0" lvl="4" indent="0" algn="l" rtl="0">
              <a:spcBef>
                <a:spcPts val="0"/>
              </a:spcBef>
              <a:spcAft>
                <a:spcPts val="0"/>
              </a:spcAft>
              <a:buClr>
                <a:schemeClr val="dk2"/>
              </a:buClr>
              <a:buSzPts val="1400"/>
              <a:buFont typeface="Arial"/>
              <a:buNone/>
              <a:defRPr sz="1800" b="0" i="0" u="none" strike="noStrike" cap="none">
                <a:solidFill>
                  <a:schemeClr val="dk2"/>
                </a:solidFill>
              </a:defRPr>
            </a:lvl5pPr>
            <a:lvl6pPr marL="0" marR="0" lvl="5" indent="0" algn="l" rtl="0">
              <a:spcBef>
                <a:spcPts val="0"/>
              </a:spcBef>
              <a:spcAft>
                <a:spcPts val="0"/>
              </a:spcAft>
              <a:buClr>
                <a:schemeClr val="dk2"/>
              </a:buClr>
              <a:buSzPts val="1400"/>
              <a:buFont typeface="Arial"/>
              <a:buNone/>
              <a:defRPr sz="1800" b="0" i="0" u="none" strike="noStrike" cap="none">
                <a:solidFill>
                  <a:schemeClr val="dk2"/>
                </a:solidFill>
              </a:defRPr>
            </a:lvl6pPr>
            <a:lvl7pPr marL="0" marR="0" lvl="6" indent="0" algn="l" rtl="0">
              <a:spcBef>
                <a:spcPts val="0"/>
              </a:spcBef>
              <a:spcAft>
                <a:spcPts val="0"/>
              </a:spcAft>
              <a:buClr>
                <a:schemeClr val="dk2"/>
              </a:buClr>
              <a:buSzPts val="1400"/>
              <a:buFont typeface="Arial"/>
              <a:buNone/>
              <a:defRPr sz="1800" b="0" i="0" u="none" strike="noStrike" cap="none">
                <a:solidFill>
                  <a:schemeClr val="dk2"/>
                </a:solidFill>
              </a:defRPr>
            </a:lvl7pPr>
            <a:lvl8pPr marL="0" marR="0" lvl="7" indent="0" algn="l" rtl="0">
              <a:spcBef>
                <a:spcPts val="0"/>
              </a:spcBef>
              <a:spcAft>
                <a:spcPts val="0"/>
              </a:spcAft>
              <a:buClr>
                <a:schemeClr val="dk2"/>
              </a:buClr>
              <a:buSzPts val="1400"/>
              <a:buFont typeface="Arial"/>
              <a:buNone/>
              <a:defRPr sz="1800" b="0" i="0" u="none" strike="noStrike" cap="none">
                <a:solidFill>
                  <a:schemeClr val="dk2"/>
                </a:solidFill>
              </a:defRPr>
            </a:lvl8pPr>
            <a:lvl9pPr marL="0" marR="0" lvl="8" indent="0" algn="l" rtl="0">
              <a:spcBef>
                <a:spcPts val="0"/>
              </a:spcBef>
              <a:spcAft>
                <a:spcPts val="0"/>
              </a:spcAft>
              <a:buClr>
                <a:schemeClr val="dk2"/>
              </a:buClr>
              <a:buSzPts val="1400"/>
              <a:buFont typeface="Arial"/>
              <a:buNone/>
              <a:defRPr sz="1800" b="0" i="0" u="none" strike="noStrike" cap="none">
                <a:solidFill>
                  <a:schemeClr val="dk2"/>
                </a:solidFill>
              </a:defRPr>
            </a:lvl9pPr>
          </a:lstStyle>
          <a:p>
            <a:endParaRPr/>
          </a:p>
        </p:txBody>
      </p:sp>
      <p:sp>
        <p:nvSpPr>
          <p:cNvPr id="79" name="Google Shape;79;p10"/>
          <p:cNvSpPr txBox="1">
            <a:spLocks noGrp="1"/>
          </p:cNvSpPr>
          <p:nvPr>
            <p:ph type="body" idx="1"/>
          </p:nvPr>
        </p:nvSpPr>
        <p:spPr>
          <a:xfrm rot="5400000">
            <a:off x="930536" y="607806"/>
            <a:ext cx="5023821" cy="5507915"/>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accent1"/>
              </a:buClr>
              <a:buSzPts val="2400"/>
              <a:buFont typeface="Noto Sans Symbols"/>
              <a:buChar char="❧"/>
              <a:defRPr sz="2400" b="0" i="0" u="none" strike="noStrike" cap="none">
                <a:solidFill>
                  <a:srgbClr val="262626"/>
                </a:solidFill>
                <a:latin typeface="Quattrocento"/>
                <a:ea typeface="Quattrocento"/>
                <a:cs typeface="Quattrocento"/>
                <a:sym typeface="Quattrocento"/>
              </a:defRPr>
            </a:lvl1pPr>
            <a:lvl2pPr marL="914400" marR="0" lvl="1" indent="-368300" algn="l" rtl="0">
              <a:lnSpc>
                <a:spcPct val="100000"/>
              </a:lnSpc>
              <a:spcBef>
                <a:spcPts val="440"/>
              </a:spcBef>
              <a:spcAft>
                <a:spcPts val="0"/>
              </a:spcAft>
              <a:buClr>
                <a:schemeClr val="accent1"/>
              </a:buClr>
              <a:buSzPts val="2200"/>
              <a:buFont typeface="Noto Sans Symbols"/>
              <a:buChar char="❧"/>
              <a:defRPr sz="2200" b="0" i="0" u="none" strike="noStrike" cap="none">
                <a:solidFill>
                  <a:srgbClr val="262626"/>
                </a:solidFill>
                <a:latin typeface="Quattrocento"/>
                <a:ea typeface="Quattrocento"/>
                <a:cs typeface="Quattrocento"/>
                <a:sym typeface="Quattrocento"/>
              </a:defRPr>
            </a:lvl2pPr>
            <a:lvl3pPr marL="1371600" marR="0" lvl="2"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262626"/>
                </a:solidFill>
                <a:latin typeface="Quattrocento"/>
                <a:ea typeface="Quattrocento"/>
                <a:cs typeface="Quattrocento"/>
                <a:sym typeface="Quattrocento"/>
              </a:defRPr>
            </a:lvl3pPr>
            <a:lvl4pPr marL="1828800" marR="0" lvl="3"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rgbClr val="262626"/>
                </a:solidFill>
                <a:latin typeface="Quattrocento"/>
                <a:ea typeface="Quattrocento"/>
                <a:cs typeface="Quattrocento"/>
                <a:sym typeface="Quattrocento"/>
              </a:defRPr>
            </a:lvl4pPr>
            <a:lvl5pPr marL="2286000" marR="0" lvl="4"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262626"/>
                </a:solidFill>
                <a:latin typeface="Quattrocento"/>
                <a:ea typeface="Quattrocento"/>
                <a:cs typeface="Quattrocento"/>
                <a:sym typeface="Quattrocento"/>
              </a:defRPr>
            </a:lvl5pPr>
            <a:lvl6pPr marL="2743200" marR="0" lvl="5"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chemeClr val="dk1"/>
                </a:solidFill>
                <a:latin typeface="Quattrocento"/>
                <a:ea typeface="Quattrocento"/>
                <a:cs typeface="Quattrocento"/>
                <a:sym typeface="Quattrocento"/>
              </a:defRPr>
            </a:lvl6pPr>
            <a:lvl7pPr marL="3200400" marR="0" lvl="6"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chemeClr val="dk1"/>
                </a:solidFill>
                <a:latin typeface="Quattrocento"/>
                <a:ea typeface="Quattrocento"/>
                <a:cs typeface="Quattrocento"/>
                <a:sym typeface="Quattrocento"/>
              </a:defRPr>
            </a:lvl7pPr>
            <a:lvl8pPr marL="3657600" marR="0" lvl="7"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chemeClr val="dk1"/>
                </a:solidFill>
                <a:latin typeface="Quattrocento"/>
                <a:ea typeface="Quattrocento"/>
                <a:cs typeface="Quattrocento"/>
                <a:sym typeface="Quattrocento"/>
              </a:defRPr>
            </a:lvl8pPr>
            <a:lvl9pPr marL="4114800" marR="0" lvl="8"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chemeClr val="dk1"/>
                </a:solidFill>
                <a:latin typeface="Quattrocento"/>
                <a:ea typeface="Quattrocento"/>
                <a:cs typeface="Quattrocento"/>
                <a:sym typeface="Quattrocento"/>
              </a:defRPr>
            </a:lvl9pPr>
          </a:lstStyle>
          <a:p>
            <a:endParaRPr/>
          </a:p>
        </p:txBody>
      </p:sp>
      <p:sp>
        <p:nvSpPr>
          <p:cNvPr id="80" name="Google Shape;80;p10"/>
          <p:cNvSpPr txBox="1">
            <a:spLocks noGrp="1"/>
          </p:cNvSpPr>
          <p:nvPr>
            <p:ph type="dt" idx="10"/>
          </p:nvPr>
        </p:nvSpPr>
        <p:spPr>
          <a:xfrm>
            <a:off x="360378" y="6161442"/>
            <a:ext cx="2133598"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2"/>
              </a:buClr>
              <a:buSzPts val="1400"/>
              <a:buFont typeface="Quattrocento"/>
              <a:buNone/>
              <a:defRPr sz="1200" b="0" i="0" u="none" strike="noStrike" cap="none">
                <a:solidFill>
                  <a:schemeClr val="dk2"/>
                </a:solidFill>
                <a:latin typeface="Quattrocento"/>
                <a:ea typeface="Quattrocento"/>
                <a:cs typeface="Quattrocento"/>
                <a:sym typeface="Quattrocento"/>
              </a:defRPr>
            </a:lvl1pPr>
            <a:lvl2pPr marL="457200" marR="0" lvl="1"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2pPr>
            <a:lvl3pPr marL="914400" marR="0" lvl="2"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3pPr>
            <a:lvl4pPr marL="1371600" marR="0" lvl="3"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4pPr>
            <a:lvl5pPr marL="1828800" marR="0" lvl="4"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5pPr>
            <a:lvl6pPr marL="2286000" marR="0" lvl="5"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6pPr>
            <a:lvl7pPr marL="2743200" marR="0" lvl="6"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7pPr>
            <a:lvl8pPr marL="3200400" marR="0" lvl="7"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8pPr>
            <a:lvl9pPr marL="3657600" marR="0" lvl="8"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81" name="Google Shape;81;p10"/>
          <p:cNvSpPr txBox="1">
            <a:spLocks noGrp="1"/>
          </p:cNvSpPr>
          <p:nvPr>
            <p:ph type="ftr" idx="11"/>
          </p:nvPr>
        </p:nvSpPr>
        <p:spPr>
          <a:xfrm>
            <a:off x="3124200" y="6161442"/>
            <a:ext cx="28956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2"/>
              </a:buClr>
              <a:buSzPts val="1400"/>
              <a:buFont typeface="Quattrocento"/>
              <a:buNone/>
              <a:defRPr sz="1200" b="0" i="0" u="none" strike="noStrike" cap="none">
                <a:solidFill>
                  <a:schemeClr val="dk2"/>
                </a:solidFill>
                <a:latin typeface="Quattrocento"/>
                <a:ea typeface="Quattrocento"/>
                <a:cs typeface="Quattrocento"/>
                <a:sym typeface="Quattrocento"/>
              </a:defRPr>
            </a:lvl1pPr>
            <a:lvl2pPr marL="457200" marR="0" lvl="1"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2pPr>
            <a:lvl3pPr marL="914400" marR="0" lvl="2"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3pPr>
            <a:lvl4pPr marL="1371600" marR="0" lvl="3"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4pPr>
            <a:lvl5pPr marL="1828800" marR="0" lvl="4"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5pPr>
            <a:lvl6pPr marL="2286000" marR="0" lvl="5"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6pPr>
            <a:lvl7pPr marL="2743200" marR="0" lvl="6"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7pPr>
            <a:lvl8pPr marL="3200400" marR="0" lvl="7"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8pPr>
            <a:lvl9pPr marL="3657600" marR="0" lvl="8"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82" name="Google Shape;82;p10"/>
          <p:cNvSpPr txBox="1">
            <a:spLocks noGrp="1"/>
          </p:cNvSpPr>
          <p:nvPr>
            <p:ph type="sldNum" idx="12"/>
          </p:nvPr>
        </p:nvSpPr>
        <p:spPr>
          <a:xfrm>
            <a:off x="6639264" y="6161442"/>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1pPr>
            <a:lvl2pPr marL="0" marR="0" lvl="1"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2pPr>
            <a:lvl3pPr marL="0" marR="0" lvl="2"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3pPr>
            <a:lvl4pPr marL="0" marR="0" lvl="3"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4pPr>
            <a:lvl5pPr marL="0" marR="0" lvl="4"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5pPr>
            <a:lvl6pPr marL="0" marR="0" lvl="5"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6pPr>
            <a:lvl7pPr marL="0" marR="0" lvl="6"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7pPr>
            <a:lvl8pPr marL="0" marR="0" lvl="7"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8pPr>
            <a:lvl9pPr marL="0" marR="0" lvl="8"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9pPr>
          </a:lstStyle>
          <a:p>
            <a:pPr marL="0" lvl="0" indent="0">
              <a:spcBef>
                <a:spcPts val="0"/>
              </a:spcBef>
              <a:spcAft>
                <a:spcPts val="0"/>
              </a:spcAft>
              <a:buNone/>
            </a:pPr>
            <a:fld id="{00000000-1234-1234-1234-123412341234}" type="slidenum">
              <a:rPr lang="en-US"/>
              <a:t>‹#›</a:t>
            </a:fld>
            <a:endParaRPr/>
          </a:p>
        </p:txBody>
      </p:sp>
      <p:grpSp>
        <p:nvGrpSpPr>
          <p:cNvPr id="83" name="Google Shape;83;p10"/>
          <p:cNvGrpSpPr/>
          <p:nvPr/>
        </p:nvGrpSpPr>
        <p:grpSpPr>
          <a:xfrm rot="5400000">
            <a:off x="3909048" y="2880823"/>
            <a:ext cx="5480153" cy="923328"/>
            <a:chOff x="1815339" y="1381458"/>
            <a:chExt cx="5480153" cy="923328"/>
          </a:xfrm>
        </p:grpSpPr>
        <p:sp>
          <p:nvSpPr>
            <p:cNvPr id="84" name="Google Shape;84;p10"/>
            <p:cNvSpPr txBox="1"/>
            <p:nvPr/>
          </p:nvSpPr>
          <p:spPr>
            <a:xfrm>
              <a:off x="4147073" y="1381458"/>
              <a:ext cx="877162" cy="9233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DBA253"/>
                </a:buClr>
                <a:buFont typeface="Noto Sans Symbols"/>
                <a:buNone/>
              </a:pPr>
              <a:r>
                <a:rPr lang="en-US" sz="5400" b="0" i="0" u="none" strike="noStrike" cap="none">
                  <a:solidFill>
                    <a:srgbClr val="DBA253"/>
                  </a:solidFill>
                  <a:latin typeface="Noto Sans Symbols"/>
                  <a:ea typeface="Noto Sans Symbols"/>
                  <a:cs typeface="Noto Sans Symbols"/>
                  <a:sym typeface="Noto Sans Symbols"/>
                </a:rPr>
                <a:t>❧</a:t>
              </a:r>
              <a:endParaRPr/>
            </a:p>
          </p:txBody>
        </p:sp>
        <p:cxnSp>
          <p:nvCxnSpPr>
            <p:cNvPr id="85" name="Google Shape;85;p10"/>
            <p:cNvCxnSpPr/>
            <p:nvPr/>
          </p:nvCxnSpPr>
          <p:spPr>
            <a:xfrm rot="10800000">
              <a:off x="1815339" y="1924709"/>
              <a:ext cx="2468880" cy="2505"/>
            </a:xfrm>
            <a:prstGeom prst="straightConnector1">
              <a:avLst/>
            </a:prstGeom>
            <a:noFill/>
            <a:ln w="12700" cap="flat" cmpd="sng">
              <a:solidFill>
                <a:srgbClr val="DBA253"/>
              </a:solidFill>
              <a:prstDash val="solid"/>
              <a:round/>
              <a:headEnd type="none" w="sm" len="sm"/>
              <a:tailEnd type="none" w="sm" len="sm"/>
            </a:ln>
          </p:spPr>
        </p:cxnSp>
        <p:cxnSp>
          <p:nvCxnSpPr>
            <p:cNvPr id="86" name="Google Shape;86;p10"/>
            <p:cNvCxnSpPr/>
            <p:nvPr/>
          </p:nvCxnSpPr>
          <p:spPr>
            <a:xfrm rot="10800000">
              <a:off x="4826612" y="1927416"/>
              <a:ext cx="2468880" cy="1587"/>
            </a:xfrm>
            <a:prstGeom prst="straightConnector1">
              <a:avLst/>
            </a:prstGeom>
            <a:noFill/>
            <a:ln w="12700" cap="flat" cmpd="sng">
              <a:solidFill>
                <a:srgbClr val="DBA253"/>
              </a:solidFill>
              <a:prstDash val="solid"/>
              <a:round/>
              <a:headEnd type="none" w="sm" len="sm"/>
              <a:tailEnd type="none" w="sm" len="sm"/>
            </a:ln>
          </p:spPr>
        </p:cxn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0000" sy="60000" flip="none" algn="tl"/>
        </a:blipFill>
        <a:effectLst/>
      </p:bgPr>
    </p:bg>
    <p:spTree>
      <p:nvGrpSpPr>
        <p:cNvPr id="1" name="Shape 5"/>
        <p:cNvGrpSpPr/>
        <p:nvPr/>
      </p:nvGrpSpPr>
      <p:grpSpPr>
        <a:xfrm>
          <a:off x="0" y="0"/>
          <a:ext cx="0" cy="0"/>
          <a:chOff x="0" y="0"/>
          <a:chExt cx="0" cy="0"/>
        </a:xfrm>
      </p:grpSpPr>
      <p:sp>
        <p:nvSpPr>
          <p:cNvPr id="6" name="Google Shape;6;p1"/>
          <p:cNvSpPr/>
          <p:nvPr/>
        </p:nvSpPr>
        <p:spPr>
          <a:xfrm>
            <a:off x="0" y="0"/>
            <a:ext cx="9144000" cy="6858000"/>
          </a:xfrm>
          <a:prstGeom prst="rect">
            <a:avLst/>
          </a:prstGeom>
          <a:gradFill>
            <a:gsLst>
              <a:gs pos="0">
                <a:srgbClr val="000000">
                  <a:alpha val="10196"/>
                </a:srgbClr>
              </a:gs>
              <a:gs pos="83000">
                <a:srgbClr val="000000">
                  <a:alpha val="10196"/>
                </a:srgbClr>
              </a:gs>
              <a:gs pos="100000">
                <a:srgbClr val="664515">
                  <a:alpha val="2196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attrocento"/>
              <a:ea typeface="Quattrocento"/>
              <a:cs typeface="Quattrocento"/>
              <a:sym typeface="Quattrocento"/>
            </a:endParaRPr>
          </a:p>
        </p:txBody>
      </p:sp>
      <p:sp>
        <p:nvSpPr>
          <p:cNvPr id="7" name="Google Shape;7;p1"/>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lt2"/>
              </a:buClr>
              <a:buSzPts val="1400"/>
              <a:buFont typeface="Quattrocento"/>
              <a:buNone/>
              <a:defRPr sz="5400" b="0" i="0" u="none" strike="noStrike" cap="none">
                <a:solidFill>
                  <a:schemeClr val="lt2"/>
                </a:solidFill>
                <a:latin typeface="Quattrocento"/>
                <a:ea typeface="Quattrocento"/>
                <a:cs typeface="Quattrocento"/>
                <a:sym typeface="Quattrocento"/>
              </a:defRPr>
            </a:lvl1pPr>
            <a:lvl2pPr marL="0" marR="0" lvl="1" indent="0" algn="l" rtl="0">
              <a:spcBef>
                <a:spcPts val="0"/>
              </a:spcBef>
              <a:spcAft>
                <a:spcPts val="0"/>
              </a:spcAft>
              <a:buClr>
                <a:schemeClr val="lt2"/>
              </a:buClr>
              <a:buSzPts val="1400"/>
              <a:buFont typeface="Arial"/>
              <a:buNone/>
              <a:defRPr sz="1800" b="0" i="0" u="none" strike="noStrike" cap="none">
                <a:solidFill>
                  <a:schemeClr val="lt2"/>
                </a:solidFill>
              </a:defRPr>
            </a:lvl2pPr>
            <a:lvl3pPr marL="0" marR="0" lvl="2" indent="0" algn="l" rtl="0">
              <a:spcBef>
                <a:spcPts val="0"/>
              </a:spcBef>
              <a:spcAft>
                <a:spcPts val="0"/>
              </a:spcAft>
              <a:buClr>
                <a:schemeClr val="lt2"/>
              </a:buClr>
              <a:buSzPts val="1400"/>
              <a:buFont typeface="Arial"/>
              <a:buNone/>
              <a:defRPr sz="1800" b="0" i="0" u="none" strike="noStrike" cap="none">
                <a:solidFill>
                  <a:schemeClr val="lt2"/>
                </a:solidFill>
              </a:defRPr>
            </a:lvl3pPr>
            <a:lvl4pPr marL="0" marR="0" lvl="3" indent="0" algn="l" rtl="0">
              <a:spcBef>
                <a:spcPts val="0"/>
              </a:spcBef>
              <a:spcAft>
                <a:spcPts val="0"/>
              </a:spcAft>
              <a:buClr>
                <a:schemeClr val="lt2"/>
              </a:buClr>
              <a:buSzPts val="1400"/>
              <a:buFont typeface="Arial"/>
              <a:buNone/>
              <a:defRPr sz="1800" b="0" i="0" u="none" strike="noStrike" cap="none">
                <a:solidFill>
                  <a:schemeClr val="lt2"/>
                </a:solidFill>
              </a:defRPr>
            </a:lvl4pPr>
            <a:lvl5pPr marL="0" marR="0" lvl="4" indent="0" algn="l" rtl="0">
              <a:spcBef>
                <a:spcPts val="0"/>
              </a:spcBef>
              <a:spcAft>
                <a:spcPts val="0"/>
              </a:spcAft>
              <a:buClr>
                <a:schemeClr val="lt2"/>
              </a:buClr>
              <a:buSzPts val="1400"/>
              <a:buFont typeface="Arial"/>
              <a:buNone/>
              <a:defRPr sz="1800" b="0" i="0" u="none" strike="noStrike" cap="none">
                <a:solidFill>
                  <a:schemeClr val="lt2"/>
                </a:solidFill>
              </a:defRPr>
            </a:lvl5pPr>
            <a:lvl6pPr marL="0" marR="0" lvl="5" indent="0" algn="l" rtl="0">
              <a:spcBef>
                <a:spcPts val="0"/>
              </a:spcBef>
              <a:spcAft>
                <a:spcPts val="0"/>
              </a:spcAft>
              <a:buClr>
                <a:schemeClr val="lt2"/>
              </a:buClr>
              <a:buSzPts val="1400"/>
              <a:buFont typeface="Arial"/>
              <a:buNone/>
              <a:defRPr sz="1800" b="0" i="0" u="none" strike="noStrike" cap="none">
                <a:solidFill>
                  <a:schemeClr val="lt2"/>
                </a:solidFill>
              </a:defRPr>
            </a:lvl6pPr>
            <a:lvl7pPr marL="0" marR="0" lvl="6" indent="0" algn="l" rtl="0">
              <a:spcBef>
                <a:spcPts val="0"/>
              </a:spcBef>
              <a:spcAft>
                <a:spcPts val="0"/>
              </a:spcAft>
              <a:buClr>
                <a:schemeClr val="lt2"/>
              </a:buClr>
              <a:buSzPts val="1400"/>
              <a:buFont typeface="Arial"/>
              <a:buNone/>
              <a:defRPr sz="1800" b="0" i="0" u="none" strike="noStrike" cap="none">
                <a:solidFill>
                  <a:schemeClr val="lt2"/>
                </a:solidFill>
              </a:defRPr>
            </a:lvl7pPr>
            <a:lvl8pPr marL="0" marR="0" lvl="7" indent="0" algn="l" rtl="0">
              <a:spcBef>
                <a:spcPts val="0"/>
              </a:spcBef>
              <a:spcAft>
                <a:spcPts val="0"/>
              </a:spcAft>
              <a:buClr>
                <a:schemeClr val="lt2"/>
              </a:buClr>
              <a:buSzPts val="1400"/>
              <a:buFont typeface="Arial"/>
              <a:buNone/>
              <a:defRPr sz="1800" b="0" i="0" u="none" strike="noStrike" cap="none">
                <a:solidFill>
                  <a:schemeClr val="lt2"/>
                </a:solidFill>
              </a:defRPr>
            </a:lvl8pPr>
            <a:lvl9pPr marL="0" marR="0" lvl="8" indent="0" algn="l" rtl="0">
              <a:spcBef>
                <a:spcPts val="0"/>
              </a:spcBef>
              <a:spcAft>
                <a:spcPts val="0"/>
              </a:spcAft>
              <a:buClr>
                <a:schemeClr val="lt2"/>
              </a:buClr>
              <a:buSzPts val="1400"/>
              <a:buFont typeface="Arial"/>
              <a:buNone/>
              <a:defRPr sz="1800" b="0" i="0" u="none" strike="noStrike" cap="none">
                <a:solidFill>
                  <a:schemeClr val="lt2"/>
                </a:solidFill>
              </a:defRPr>
            </a:lvl9pPr>
          </a:lstStyle>
          <a:p>
            <a:endParaRPr/>
          </a:p>
        </p:txBody>
      </p:sp>
      <p:sp>
        <p:nvSpPr>
          <p:cNvPr id="8" name="Google Shape;8;p1"/>
          <p:cNvSpPr txBox="1">
            <a:spLocks noGrp="1"/>
          </p:cNvSpPr>
          <p:nvPr>
            <p:ph type="body" idx="1"/>
          </p:nvPr>
        </p:nvSpPr>
        <p:spPr>
          <a:xfrm>
            <a:off x="699247" y="2248347"/>
            <a:ext cx="7745505" cy="3877815"/>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accent1"/>
              </a:buClr>
              <a:buSzPts val="2400"/>
              <a:buFont typeface="Noto Sans Symbols"/>
              <a:buChar char="❧"/>
              <a:defRPr sz="2400" b="0" i="0" u="none" strike="noStrike" cap="none">
                <a:solidFill>
                  <a:srgbClr val="FEFEFE"/>
                </a:solidFill>
                <a:latin typeface="Quattrocento"/>
                <a:ea typeface="Quattrocento"/>
                <a:cs typeface="Quattrocento"/>
                <a:sym typeface="Quattrocento"/>
              </a:defRPr>
            </a:lvl1pPr>
            <a:lvl2pPr marL="914400" marR="0" lvl="1" indent="-368300" algn="l" rtl="0">
              <a:lnSpc>
                <a:spcPct val="100000"/>
              </a:lnSpc>
              <a:spcBef>
                <a:spcPts val="440"/>
              </a:spcBef>
              <a:spcAft>
                <a:spcPts val="0"/>
              </a:spcAft>
              <a:buClr>
                <a:schemeClr val="accent1"/>
              </a:buClr>
              <a:buSzPts val="2200"/>
              <a:buFont typeface="Noto Sans Symbols"/>
              <a:buChar char="❧"/>
              <a:defRPr sz="2200" b="0" i="0" u="none" strike="noStrike" cap="none">
                <a:solidFill>
                  <a:srgbClr val="FEFEFE"/>
                </a:solidFill>
                <a:latin typeface="Quattrocento"/>
                <a:ea typeface="Quattrocento"/>
                <a:cs typeface="Quattrocento"/>
                <a:sym typeface="Quattrocento"/>
              </a:defRPr>
            </a:lvl2pPr>
            <a:lvl3pPr marL="1371600" marR="0" lvl="2"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FEFEFE"/>
                </a:solidFill>
                <a:latin typeface="Quattrocento"/>
                <a:ea typeface="Quattrocento"/>
                <a:cs typeface="Quattrocento"/>
                <a:sym typeface="Quattrocento"/>
              </a:defRPr>
            </a:lvl3pPr>
            <a:lvl4pPr marL="1828800" marR="0" lvl="3"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rgbClr val="FEFEFE"/>
                </a:solidFill>
                <a:latin typeface="Quattrocento"/>
                <a:ea typeface="Quattrocento"/>
                <a:cs typeface="Quattrocento"/>
                <a:sym typeface="Quattrocento"/>
              </a:defRPr>
            </a:lvl4pPr>
            <a:lvl5pPr marL="2286000" marR="0" lvl="4"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FEFEFE"/>
                </a:solidFill>
                <a:latin typeface="Quattrocento"/>
                <a:ea typeface="Quattrocento"/>
                <a:cs typeface="Quattrocento"/>
                <a:sym typeface="Quattrocento"/>
              </a:defRPr>
            </a:lvl5pPr>
            <a:lvl6pPr marL="2743200" marR="0" lvl="5"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chemeClr val="lt1"/>
                </a:solidFill>
                <a:latin typeface="Quattrocento"/>
                <a:ea typeface="Quattrocento"/>
                <a:cs typeface="Quattrocento"/>
                <a:sym typeface="Quattrocento"/>
              </a:defRPr>
            </a:lvl6pPr>
            <a:lvl7pPr marL="3200400" marR="0" lvl="6"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chemeClr val="lt1"/>
                </a:solidFill>
                <a:latin typeface="Quattrocento"/>
                <a:ea typeface="Quattrocento"/>
                <a:cs typeface="Quattrocento"/>
                <a:sym typeface="Quattrocento"/>
              </a:defRPr>
            </a:lvl7pPr>
            <a:lvl8pPr marL="3657600" marR="0" lvl="7"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chemeClr val="lt1"/>
                </a:solidFill>
                <a:latin typeface="Quattrocento"/>
                <a:ea typeface="Quattrocento"/>
                <a:cs typeface="Quattrocento"/>
                <a:sym typeface="Quattrocento"/>
              </a:defRPr>
            </a:lvl8pPr>
            <a:lvl9pPr marL="4114800" marR="0" lvl="8"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chemeClr val="lt1"/>
                </a:solidFill>
                <a:latin typeface="Quattrocento"/>
                <a:ea typeface="Quattrocento"/>
                <a:cs typeface="Quattrocento"/>
                <a:sym typeface="Quattrocento"/>
              </a:defRPr>
            </a:lvl9pPr>
          </a:lstStyle>
          <a:p>
            <a:endParaRPr/>
          </a:p>
        </p:txBody>
      </p:sp>
      <p:sp>
        <p:nvSpPr>
          <p:cNvPr id="9" name="Google Shape;9;p1"/>
          <p:cNvSpPr txBox="1">
            <a:spLocks noGrp="1"/>
          </p:cNvSpPr>
          <p:nvPr>
            <p:ph type="dt" idx="10"/>
          </p:nvPr>
        </p:nvSpPr>
        <p:spPr>
          <a:xfrm>
            <a:off x="360378" y="6161442"/>
            <a:ext cx="2133598"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2"/>
              </a:buClr>
              <a:buSzPts val="1400"/>
              <a:buFont typeface="Quattrocento"/>
              <a:buNone/>
              <a:defRPr sz="1200" b="0" i="0" u="none" strike="noStrike" cap="none">
                <a:solidFill>
                  <a:schemeClr val="lt2"/>
                </a:solidFill>
                <a:latin typeface="Quattrocento"/>
                <a:ea typeface="Quattrocento"/>
                <a:cs typeface="Quattrocento"/>
                <a:sym typeface="Quattrocento"/>
              </a:defRPr>
            </a:lvl1pPr>
            <a:lvl2pPr marL="457200" marR="0" lvl="1"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2pPr>
            <a:lvl3pPr marL="914400" marR="0" lvl="2"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3pPr>
            <a:lvl4pPr marL="1371600" marR="0" lvl="3"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4pPr>
            <a:lvl5pPr marL="1828800" marR="0" lvl="4"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5pPr>
            <a:lvl6pPr marL="2286000" marR="0" lvl="5"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6pPr>
            <a:lvl7pPr marL="2743200" marR="0" lvl="6"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7pPr>
            <a:lvl8pPr marL="3200400" marR="0" lvl="7"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8pPr>
            <a:lvl9pPr marL="3657600" marR="0" lvl="8"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9pPr>
          </a:lstStyle>
          <a:p>
            <a:endParaRPr/>
          </a:p>
        </p:txBody>
      </p:sp>
      <p:sp>
        <p:nvSpPr>
          <p:cNvPr id="10" name="Google Shape;10;p1"/>
          <p:cNvSpPr txBox="1">
            <a:spLocks noGrp="1"/>
          </p:cNvSpPr>
          <p:nvPr>
            <p:ph type="ftr" idx="11"/>
          </p:nvPr>
        </p:nvSpPr>
        <p:spPr>
          <a:xfrm>
            <a:off x="3124200" y="6161442"/>
            <a:ext cx="28956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lt2"/>
              </a:buClr>
              <a:buSzPts val="1400"/>
              <a:buFont typeface="Quattrocento"/>
              <a:buNone/>
              <a:defRPr sz="1200" b="0" i="0" u="none" strike="noStrike" cap="none">
                <a:solidFill>
                  <a:schemeClr val="lt2"/>
                </a:solidFill>
                <a:latin typeface="Quattrocento"/>
                <a:ea typeface="Quattrocento"/>
                <a:cs typeface="Quattrocento"/>
                <a:sym typeface="Quattrocento"/>
              </a:defRPr>
            </a:lvl1pPr>
            <a:lvl2pPr marL="457200" marR="0" lvl="1"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2pPr>
            <a:lvl3pPr marL="914400" marR="0" lvl="2"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3pPr>
            <a:lvl4pPr marL="1371600" marR="0" lvl="3"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4pPr>
            <a:lvl5pPr marL="1828800" marR="0" lvl="4"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5pPr>
            <a:lvl6pPr marL="2286000" marR="0" lvl="5"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6pPr>
            <a:lvl7pPr marL="2743200" marR="0" lvl="6"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7pPr>
            <a:lvl8pPr marL="3200400" marR="0" lvl="7"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8pPr>
            <a:lvl9pPr marL="3657600" marR="0" lvl="8" indent="0" algn="l" rtl="0">
              <a:lnSpc>
                <a:spcPct val="100000"/>
              </a:lnSpc>
              <a:spcBef>
                <a:spcPts val="0"/>
              </a:spcBef>
              <a:spcAft>
                <a:spcPts val="0"/>
              </a:spcAft>
              <a:buClr>
                <a:schemeClr val="lt1"/>
              </a:buClr>
              <a:buSzPts val="1400"/>
              <a:buFont typeface="Quattrocento"/>
              <a:buNone/>
              <a:defRPr sz="1800" b="0" i="0" u="none" strike="noStrike" cap="none">
                <a:solidFill>
                  <a:schemeClr val="lt1"/>
                </a:solidFill>
                <a:latin typeface="Quattrocento"/>
                <a:ea typeface="Quattrocento"/>
                <a:cs typeface="Quattrocento"/>
                <a:sym typeface="Quattrocento"/>
              </a:defRPr>
            </a:lvl9pPr>
          </a:lstStyle>
          <a:p>
            <a:endParaRPr/>
          </a:p>
        </p:txBody>
      </p:sp>
      <p:sp>
        <p:nvSpPr>
          <p:cNvPr id="11" name="Google Shape;11;p1"/>
          <p:cNvSpPr txBox="1">
            <a:spLocks noGrp="1"/>
          </p:cNvSpPr>
          <p:nvPr>
            <p:ph type="sldNum" idx="12"/>
          </p:nvPr>
        </p:nvSpPr>
        <p:spPr>
          <a:xfrm>
            <a:off x="6639264" y="6161442"/>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2"/>
              </a:buClr>
              <a:buFont typeface="Quattrocento"/>
              <a:buNone/>
              <a:defRPr sz="1200" b="0" i="0" u="none" strike="noStrike" cap="none">
                <a:solidFill>
                  <a:schemeClr val="lt2"/>
                </a:solidFill>
                <a:latin typeface="Quattrocento"/>
                <a:ea typeface="Quattrocento"/>
                <a:cs typeface="Quattrocento"/>
                <a:sym typeface="Quattrocento"/>
              </a:defRPr>
            </a:lvl1pPr>
            <a:lvl2pPr marL="0" marR="0" lvl="1" indent="0" algn="r" rtl="0">
              <a:lnSpc>
                <a:spcPct val="100000"/>
              </a:lnSpc>
              <a:spcBef>
                <a:spcPts val="0"/>
              </a:spcBef>
              <a:spcAft>
                <a:spcPts val="0"/>
              </a:spcAft>
              <a:buClr>
                <a:schemeClr val="lt2"/>
              </a:buClr>
              <a:buFont typeface="Quattrocento"/>
              <a:buNone/>
              <a:defRPr sz="1200" b="0" i="0" u="none" strike="noStrike" cap="none">
                <a:solidFill>
                  <a:schemeClr val="lt2"/>
                </a:solidFill>
                <a:latin typeface="Quattrocento"/>
                <a:ea typeface="Quattrocento"/>
                <a:cs typeface="Quattrocento"/>
                <a:sym typeface="Quattrocento"/>
              </a:defRPr>
            </a:lvl2pPr>
            <a:lvl3pPr marL="0" marR="0" lvl="2" indent="0" algn="r" rtl="0">
              <a:lnSpc>
                <a:spcPct val="100000"/>
              </a:lnSpc>
              <a:spcBef>
                <a:spcPts val="0"/>
              </a:spcBef>
              <a:spcAft>
                <a:spcPts val="0"/>
              </a:spcAft>
              <a:buClr>
                <a:schemeClr val="lt2"/>
              </a:buClr>
              <a:buFont typeface="Quattrocento"/>
              <a:buNone/>
              <a:defRPr sz="1200" b="0" i="0" u="none" strike="noStrike" cap="none">
                <a:solidFill>
                  <a:schemeClr val="lt2"/>
                </a:solidFill>
                <a:latin typeface="Quattrocento"/>
                <a:ea typeface="Quattrocento"/>
                <a:cs typeface="Quattrocento"/>
                <a:sym typeface="Quattrocento"/>
              </a:defRPr>
            </a:lvl3pPr>
            <a:lvl4pPr marL="0" marR="0" lvl="3" indent="0" algn="r" rtl="0">
              <a:lnSpc>
                <a:spcPct val="100000"/>
              </a:lnSpc>
              <a:spcBef>
                <a:spcPts val="0"/>
              </a:spcBef>
              <a:spcAft>
                <a:spcPts val="0"/>
              </a:spcAft>
              <a:buClr>
                <a:schemeClr val="lt2"/>
              </a:buClr>
              <a:buFont typeface="Quattrocento"/>
              <a:buNone/>
              <a:defRPr sz="1200" b="0" i="0" u="none" strike="noStrike" cap="none">
                <a:solidFill>
                  <a:schemeClr val="lt2"/>
                </a:solidFill>
                <a:latin typeface="Quattrocento"/>
                <a:ea typeface="Quattrocento"/>
                <a:cs typeface="Quattrocento"/>
                <a:sym typeface="Quattrocento"/>
              </a:defRPr>
            </a:lvl4pPr>
            <a:lvl5pPr marL="0" marR="0" lvl="4" indent="0" algn="r" rtl="0">
              <a:lnSpc>
                <a:spcPct val="100000"/>
              </a:lnSpc>
              <a:spcBef>
                <a:spcPts val="0"/>
              </a:spcBef>
              <a:spcAft>
                <a:spcPts val="0"/>
              </a:spcAft>
              <a:buClr>
                <a:schemeClr val="lt2"/>
              </a:buClr>
              <a:buFont typeface="Quattrocento"/>
              <a:buNone/>
              <a:defRPr sz="1200" b="0" i="0" u="none" strike="noStrike" cap="none">
                <a:solidFill>
                  <a:schemeClr val="lt2"/>
                </a:solidFill>
                <a:latin typeface="Quattrocento"/>
                <a:ea typeface="Quattrocento"/>
                <a:cs typeface="Quattrocento"/>
                <a:sym typeface="Quattrocento"/>
              </a:defRPr>
            </a:lvl5pPr>
            <a:lvl6pPr marL="0" marR="0" lvl="5" indent="0" algn="r" rtl="0">
              <a:lnSpc>
                <a:spcPct val="100000"/>
              </a:lnSpc>
              <a:spcBef>
                <a:spcPts val="0"/>
              </a:spcBef>
              <a:spcAft>
                <a:spcPts val="0"/>
              </a:spcAft>
              <a:buClr>
                <a:schemeClr val="lt2"/>
              </a:buClr>
              <a:buFont typeface="Quattrocento"/>
              <a:buNone/>
              <a:defRPr sz="1200" b="0" i="0" u="none" strike="noStrike" cap="none">
                <a:solidFill>
                  <a:schemeClr val="lt2"/>
                </a:solidFill>
                <a:latin typeface="Quattrocento"/>
                <a:ea typeface="Quattrocento"/>
                <a:cs typeface="Quattrocento"/>
                <a:sym typeface="Quattrocento"/>
              </a:defRPr>
            </a:lvl6pPr>
            <a:lvl7pPr marL="0" marR="0" lvl="6" indent="0" algn="r" rtl="0">
              <a:lnSpc>
                <a:spcPct val="100000"/>
              </a:lnSpc>
              <a:spcBef>
                <a:spcPts val="0"/>
              </a:spcBef>
              <a:spcAft>
                <a:spcPts val="0"/>
              </a:spcAft>
              <a:buClr>
                <a:schemeClr val="lt2"/>
              </a:buClr>
              <a:buFont typeface="Quattrocento"/>
              <a:buNone/>
              <a:defRPr sz="1200" b="0" i="0" u="none" strike="noStrike" cap="none">
                <a:solidFill>
                  <a:schemeClr val="lt2"/>
                </a:solidFill>
                <a:latin typeface="Quattrocento"/>
                <a:ea typeface="Quattrocento"/>
                <a:cs typeface="Quattrocento"/>
                <a:sym typeface="Quattrocento"/>
              </a:defRPr>
            </a:lvl7pPr>
            <a:lvl8pPr marL="0" marR="0" lvl="7" indent="0" algn="r" rtl="0">
              <a:lnSpc>
                <a:spcPct val="100000"/>
              </a:lnSpc>
              <a:spcBef>
                <a:spcPts val="0"/>
              </a:spcBef>
              <a:spcAft>
                <a:spcPts val="0"/>
              </a:spcAft>
              <a:buClr>
                <a:schemeClr val="lt2"/>
              </a:buClr>
              <a:buFont typeface="Quattrocento"/>
              <a:buNone/>
              <a:defRPr sz="1200" b="0" i="0" u="none" strike="noStrike" cap="none">
                <a:solidFill>
                  <a:schemeClr val="lt2"/>
                </a:solidFill>
                <a:latin typeface="Quattrocento"/>
                <a:ea typeface="Quattrocento"/>
                <a:cs typeface="Quattrocento"/>
                <a:sym typeface="Quattrocento"/>
              </a:defRPr>
            </a:lvl8pPr>
            <a:lvl9pPr marL="0" marR="0" lvl="8" indent="0" algn="r" rtl="0">
              <a:lnSpc>
                <a:spcPct val="100000"/>
              </a:lnSpc>
              <a:spcBef>
                <a:spcPts val="0"/>
              </a:spcBef>
              <a:spcAft>
                <a:spcPts val="0"/>
              </a:spcAft>
              <a:buClr>
                <a:schemeClr val="lt2"/>
              </a:buClr>
              <a:buFont typeface="Quattrocento"/>
              <a:buNone/>
              <a:defRPr sz="1200" b="0" i="0" u="none" strike="noStrike" cap="none">
                <a:solidFill>
                  <a:schemeClr val="lt2"/>
                </a:solidFill>
                <a:latin typeface="Quattrocento"/>
                <a:ea typeface="Quattrocento"/>
                <a:cs typeface="Quattrocento"/>
                <a:sym typeface="Quattrocento"/>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9">
            <a:alphaModFix/>
          </a:blip>
          <a:tile tx="0" ty="0" sx="60000" sy="60000" flip="none" algn="tl"/>
        </a:blipFill>
        <a:effectLst/>
      </p:bgPr>
    </p:bg>
    <p:spTree>
      <p:nvGrpSpPr>
        <p:cNvPr id="1" name="Shape 23"/>
        <p:cNvGrpSpPr/>
        <p:nvPr/>
      </p:nvGrpSpPr>
      <p:grpSpPr>
        <a:xfrm>
          <a:off x="0" y="0"/>
          <a:ext cx="0" cy="0"/>
          <a:chOff x="0" y="0"/>
          <a:chExt cx="0" cy="0"/>
        </a:xfrm>
      </p:grpSpPr>
      <p:sp>
        <p:nvSpPr>
          <p:cNvPr id="24" name="Google Shape;24;p3"/>
          <p:cNvSpPr/>
          <p:nvPr/>
        </p:nvSpPr>
        <p:spPr>
          <a:xfrm>
            <a:off x="0" y="0"/>
            <a:ext cx="9144000" cy="6858000"/>
          </a:xfrm>
          <a:prstGeom prst="rect">
            <a:avLst/>
          </a:prstGeom>
          <a:gradFill>
            <a:gsLst>
              <a:gs pos="0">
                <a:srgbClr val="FFFFFF">
                  <a:alpha val="10196"/>
                </a:srgbClr>
              </a:gs>
              <a:gs pos="83000">
                <a:srgbClr val="FFFFFF">
                  <a:alpha val="10196"/>
                </a:srgbClr>
              </a:gs>
              <a:gs pos="100000">
                <a:srgbClr val="D0C974">
                  <a:alpha val="2196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Quattrocento"/>
              <a:ea typeface="Quattrocento"/>
              <a:cs typeface="Quattrocento"/>
              <a:sym typeface="Quattrocento"/>
            </a:endParaRPr>
          </a:p>
        </p:txBody>
      </p:sp>
      <p:sp>
        <p:nvSpPr>
          <p:cNvPr id="25" name="Google Shape;25;p3"/>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2"/>
              </a:buClr>
              <a:buSzPts val="1400"/>
              <a:buFont typeface="Quattrocento"/>
              <a:buNone/>
              <a:defRPr sz="5400" b="0" i="0" u="none" strike="noStrike" cap="none">
                <a:solidFill>
                  <a:schemeClr val="dk2"/>
                </a:solidFill>
                <a:latin typeface="Quattrocento"/>
                <a:ea typeface="Quattrocento"/>
                <a:cs typeface="Quattrocento"/>
                <a:sym typeface="Quattrocento"/>
              </a:defRPr>
            </a:lvl1pPr>
            <a:lvl2pPr marL="0" marR="0" lvl="1" indent="0" algn="l" rtl="0">
              <a:spcBef>
                <a:spcPts val="0"/>
              </a:spcBef>
              <a:spcAft>
                <a:spcPts val="0"/>
              </a:spcAft>
              <a:buClr>
                <a:schemeClr val="dk2"/>
              </a:buClr>
              <a:buSzPts val="1400"/>
              <a:buFont typeface="Arial"/>
              <a:buNone/>
              <a:defRPr sz="1800" b="0" i="0" u="none" strike="noStrike" cap="none">
                <a:solidFill>
                  <a:schemeClr val="dk2"/>
                </a:solidFill>
              </a:defRPr>
            </a:lvl2pPr>
            <a:lvl3pPr marL="0" marR="0" lvl="2" indent="0" algn="l" rtl="0">
              <a:spcBef>
                <a:spcPts val="0"/>
              </a:spcBef>
              <a:spcAft>
                <a:spcPts val="0"/>
              </a:spcAft>
              <a:buClr>
                <a:schemeClr val="dk2"/>
              </a:buClr>
              <a:buSzPts val="1400"/>
              <a:buFont typeface="Arial"/>
              <a:buNone/>
              <a:defRPr sz="1800" b="0" i="0" u="none" strike="noStrike" cap="none">
                <a:solidFill>
                  <a:schemeClr val="dk2"/>
                </a:solidFill>
              </a:defRPr>
            </a:lvl3pPr>
            <a:lvl4pPr marL="0" marR="0" lvl="3" indent="0" algn="l" rtl="0">
              <a:spcBef>
                <a:spcPts val="0"/>
              </a:spcBef>
              <a:spcAft>
                <a:spcPts val="0"/>
              </a:spcAft>
              <a:buClr>
                <a:schemeClr val="dk2"/>
              </a:buClr>
              <a:buSzPts val="1400"/>
              <a:buFont typeface="Arial"/>
              <a:buNone/>
              <a:defRPr sz="1800" b="0" i="0" u="none" strike="noStrike" cap="none">
                <a:solidFill>
                  <a:schemeClr val="dk2"/>
                </a:solidFill>
              </a:defRPr>
            </a:lvl4pPr>
            <a:lvl5pPr marL="0" marR="0" lvl="4" indent="0" algn="l" rtl="0">
              <a:spcBef>
                <a:spcPts val="0"/>
              </a:spcBef>
              <a:spcAft>
                <a:spcPts val="0"/>
              </a:spcAft>
              <a:buClr>
                <a:schemeClr val="dk2"/>
              </a:buClr>
              <a:buSzPts val="1400"/>
              <a:buFont typeface="Arial"/>
              <a:buNone/>
              <a:defRPr sz="1800" b="0" i="0" u="none" strike="noStrike" cap="none">
                <a:solidFill>
                  <a:schemeClr val="dk2"/>
                </a:solidFill>
              </a:defRPr>
            </a:lvl5pPr>
            <a:lvl6pPr marL="0" marR="0" lvl="5" indent="0" algn="l" rtl="0">
              <a:spcBef>
                <a:spcPts val="0"/>
              </a:spcBef>
              <a:spcAft>
                <a:spcPts val="0"/>
              </a:spcAft>
              <a:buClr>
                <a:schemeClr val="dk2"/>
              </a:buClr>
              <a:buSzPts val="1400"/>
              <a:buFont typeface="Arial"/>
              <a:buNone/>
              <a:defRPr sz="1800" b="0" i="0" u="none" strike="noStrike" cap="none">
                <a:solidFill>
                  <a:schemeClr val="dk2"/>
                </a:solidFill>
              </a:defRPr>
            </a:lvl6pPr>
            <a:lvl7pPr marL="0" marR="0" lvl="6" indent="0" algn="l" rtl="0">
              <a:spcBef>
                <a:spcPts val="0"/>
              </a:spcBef>
              <a:spcAft>
                <a:spcPts val="0"/>
              </a:spcAft>
              <a:buClr>
                <a:schemeClr val="dk2"/>
              </a:buClr>
              <a:buSzPts val="1400"/>
              <a:buFont typeface="Arial"/>
              <a:buNone/>
              <a:defRPr sz="1800" b="0" i="0" u="none" strike="noStrike" cap="none">
                <a:solidFill>
                  <a:schemeClr val="dk2"/>
                </a:solidFill>
              </a:defRPr>
            </a:lvl7pPr>
            <a:lvl8pPr marL="0" marR="0" lvl="7" indent="0" algn="l" rtl="0">
              <a:spcBef>
                <a:spcPts val="0"/>
              </a:spcBef>
              <a:spcAft>
                <a:spcPts val="0"/>
              </a:spcAft>
              <a:buClr>
                <a:schemeClr val="dk2"/>
              </a:buClr>
              <a:buSzPts val="1400"/>
              <a:buFont typeface="Arial"/>
              <a:buNone/>
              <a:defRPr sz="1800" b="0" i="0" u="none" strike="noStrike" cap="none">
                <a:solidFill>
                  <a:schemeClr val="dk2"/>
                </a:solidFill>
              </a:defRPr>
            </a:lvl8pPr>
            <a:lvl9pPr marL="0" marR="0" lvl="8" indent="0" algn="l" rtl="0">
              <a:spcBef>
                <a:spcPts val="0"/>
              </a:spcBef>
              <a:spcAft>
                <a:spcPts val="0"/>
              </a:spcAft>
              <a:buClr>
                <a:schemeClr val="dk2"/>
              </a:buClr>
              <a:buSzPts val="1400"/>
              <a:buFont typeface="Arial"/>
              <a:buNone/>
              <a:defRPr sz="1800" b="0" i="0" u="none" strike="noStrike" cap="none">
                <a:solidFill>
                  <a:schemeClr val="dk2"/>
                </a:solidFill>
              </a:defRPr>
            </a:lvl9pPr>
          </a:lstStyle>
          <a:p>
            <a:endParaRPr/>
          </a:p>
        </p:txBody>
      </p:sp>
      <p:sp>
        <p:nvSpPr>
          <p:cNvPr id="26" name="Google Shape;26;p3"/>
          <p:cNvSpPr txBox="1">
            <a:spLocks noGrp="1"/>
          </p:cNvSpPr>
          <p:nvPr>
            <p:ph type="body" idx="1"/>
          </p:nvPr>
        </p:nvSpPr>
        <p:spPr>
          <a:xfrm>
            <a:off x="699247" y="2248347"/>
            <a:ext cx="7745505" cy="3877815"/>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accent1"/>
              </a:buClr>
              <a:buSzPts val="2400"/>
              <a:buFont typeface="Noto Sans Symbols"/>
              <a:buChar char="❧"/>
              <a:defRPr sz="2400" b="0" i="0" u="none" strike="noStrike" cap="none">
                <a:solidFill>
                  <a:srgbClr val="262626"/>
                </a:solidFill>
                <a:latin typeface="Quattrocento"/>
                <a:ea typeface="Quattrocento"/>
                <a:cs typeface="Quattrocento"/>
                <a:sym typeface="Quattrocento"/>
              </a:defRPr>
            </a:lvl1pPr>
            <a:lvl2pPr marL="914400" marR="0" lvl="1" indent="-368300" algn="l" rtl="0">
              <a:lnSpc>
                <a:spcPct val="100000"/>
              </a:lnSpc>
              <a:spcBef>
                <a:spcPts val="440"/>
              </a:spcBef>
              <a:spcAft>
                <a:spcPts val="0"/>
              </a:spcAft>
              <a:buClr>
                <a:schemeClr val="accent1"/>
              </a:buClr>
              <a:buSzPts val="2200"/>
              <a:buFont typeface="Noto Sans Symbols"/>
              <a:buChar char="❧"/>
              <a:defRPr sz="2200" b="0" i="0" u="none" strike="noStrike" cap="none">
                <a:solidFill>
                  <a:srgbClr val="262626"/>
                </a:solidFill>
                <a:latin typeface="Quattrocento"/>
                <a:ea typeface="Quattrocento"/>
                <a:cs typeface="Quattrocento"/>
                <a:sym typeface="Quattrocento"/>
              </a:defRPr>
            </a:lvl2pPr>
            <a:lvl3pPr marL="1371600" marR="0" lvl="2"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262626"/>
                </a:solidFill>
                <a:latin typeface="Quattrocento"/>
                <a:ea typeface="Quattrocento"/>
                <a:cs typeface="Quattrocento"/>
                <a:sym typeface="Quattrocento"/>
              </a:defRPr>
            </a:lvl3pPr>
            <a:lvl4pPr marL="1828800" marR="0" lvl="3"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rgbClr val="262626"/>
                </a:solidFill>
                <a:latin typeface="Quattrocento"/>
                <a:ea typeface="Quattrocento"/>
                <a:cs typeface="Quattrocento"/>
                <a:sym typeface="Quattrocento"/>
              </a:defRPr>
            </a:lvl4pPr>
            <a:lvl5pPr marL="2286000" marR="0" lvl="4"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262626"/>
                </a:solidFill>
                <a:latin typeface="Quattrocento"/>
                <a:ea typeface="Quattrocento"/>
                <a:cs typeface="Quattrocento"/>
                <a:sym typeface="Quattrocento"/>
              </a:defRPr>
            </a:lvl5pPr>
            <a:lvl6pPr marL="2743200" marR="0" lvl="5"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chemeClr val="dk1"/>
                </a:solidFill>
                <a:latin typeface="Quattrocento"/>
                <a:ea typeface="Quattrocento"/>
                <a:cs typeface="Quattrocento"/>
                <a:sym typeface="Quattrocento"/>
              </a:defRPr>
            </a:lvl6pPr>
            <a:lvl7pPr marL="3200400" marR="0" lvl="6"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chemeClr val="dk1"/>
                </a:solidFill>
                <a:latin typeface="Quattrocento"/>
                <a:ea typeface="Quattrocento"/>
                <a:cs typeface="Quattrocento"/>
                <a:sym typeface="Quattrocento"/>
              </a:defRPr>
            </a:lvl7pPr>
            <a:lvl8pPr marL="3657600" marR="0" lvl="7"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chemeClr val="dk1"/>
                </a:solidFill>
                <a:latin typeface="Quattrocento"/>
                <a:ea typeface="Quattrocento"/>
                <a:cs typeface="Quattrocento"/>
                <a:sym typeface="Quattrocento"/>
              </a:defRPr>
            </a:lvl8pPr>
            <a:lvl9pPr marL="4114800" marR="0" lvl="8"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chemeClr val="dk1"/>
                </a:solidFill>
                <a:latin typeface="Quattrocento"/>
                <a:ea typeface="Quattrocento"/>
                <a:cs typeface="Quattrocento"/>
                <a:sym typeface="Quattrocento"/>
              </a:defRPr>
            </a:lvl9pPr>
          </a:lstStyle>
          <a:p>
            <a:endParaRPr/>
          </a:p>
        </p:txBody>
      </p:sp>
      <p:sp>
        <p:nvSpPr>
          <p:cNvPr id="27" name="Google Shape;27;p3"/>
          <p:cNvSpPr txBox="1">
            <a:spLocks noGrp="1"/>
          </p:cNvSpPr>
          <p:nvPr>
            <p:ph type="dt" idx="10"/>
          </p:nvPr>
        </p:nvSpPr>
        <p:spPr>
          <a:xfrm>
            <a:off x="360378" y="6161442"/>
            <a:ext cx="2133598"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2"/>
              </a:buClr>
              <a:buSzPts val="1400"/>
              <a:buFont typeface="Quattrocento"/>
              <a:buNone/>
              <a:defRPr sz="1200" b="0" i="0" u="none" strike="noStrike" cap="none">
                <a:solidFill>
                  <a:schemeClr val="dk2"/>
                </a:solidFill>
                <a:latin typeface="Quattrocento"/>
                <a:ea typeface="Quattrocento"/>
                <a:cs typeface="Quattrocento"/>
                <a:sym typeface="Quattrocento"/>
              </a:defRPr>
            </a:lvl1pPr>
            <a:lvl2pPr marL="457200" marR="0" lvl="1"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2pPr>
            <a:lvl3pPr marL="914400" marR="0" lvl="2"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3pPr>
            <a:lvl4pPr marL="1371600" marR="0" lvl="3"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4pPr>
            <a:lvl5pPr marL="1828800" marR="0" lvl="4"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5pPr>
            <a:lvl6pPr marL="2286000" marR="0" lvl="5"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6pPr>
            <a:lvl7pPr marL="2743200" marR="0" lvl="6"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7pPr>
            <a:lvl8pPr marL="3200400" marR="0" lvl="7"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8pPr>
            <a:lvl9pPr marL="3657600" marR="0" lvl="8"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28" name="Google Shape;28;p3"/>
          <p:cNvSpPr txBox="1">
            <a:spLocks noGrp="1"/>
          </p:cNvSpPr>
          <p:nvPr>
            <p:ph type="ftr" idx="11"/>
          </p:nvPr>
        </p:nvSpPr>
        <p:spPr>
          <a:xfrm>
            <a:off x="3124200" y="6161442"/>
            <a:ext cx="28956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2"/>
              </a:buClr>
              <a:buSzPts val="1400"/>
              <a:buFont typeface="Quattrocento"/>
              <a:buNone/>
              <a:defRPr sz="1200" b="0" i="0" u="none" strike="noStrike" cap="none">
                <a:solidFill>
                  <a:schemeClr val="dk2"/>
                </a:solidFill>
                <a:latin typeface="Quattrocento"/>
                <a:ea typeface="Quattrocento"/>
                <a:cs typeface="Quattrocento"/>
                <a:sym typeface="Quattrocento"/>
              </a:defRPr>
            </a:lvl1pPr>
            <a:lvl2pPr marL="457200" marR="0" lvl="1"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2pPr>
            <a:lvl3pPr marL="914400" marR="0" lvl="2"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3pPr>
            <a:lvl4pPr marL="1371600" marR="0" lvl="3"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4pPr>
            <a:lvl5pPr marL="1828800" marR="0" lvl="4"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5pPr>
            <a:lvl6pPr marL="2286000" marR="0" lvl="5"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6pPr>
            <a:lvl7pPr marL="2743200" marR="0" lvl="6"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7pPr>
            <a:lvl8pPr marL="3200400" marR="0" lvl="7"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8pPr>
            <a:lvl9pPr marL="3657600" marR="0" lvl="8" indent="0" algn="l" rtl="0">
              <a:lnSpc>
                <a:spcPct val="100000"/>
              </a:lnSpc>
              <a:spcBef>
                <a:spcPts val="0"/>
              </a:spcBef>
              <a:spcAft>
                <a:spcPts val="0"/>
              </a:spcAft>
              <a:buClr>
                <a:schemeClr val="dk1"/>
              </a:buClr>
              <a:buSzPts val="1400"/>
              <a:buFont typeface="Quattrocento"/>
              <a:buNone/>
              <a:defRPr sz="1800" b="0" i="0" u="none" strike="noStrike" cap="none">
                <a:solidFill>
                  <a:schemeClr val="dk1"/>
                </a:solidFill>
                <a:latin typeface="Quattrocento"/>
                <a:ea typeface="Quattrocento"/>
                <a:cs typeface="Quattrocento"/>
                <a:sym typeface="Quattrocento"/>
              </a:defRPr>
            </a:lvl9pPr>
          </a:lstStyle>
          <a:p>
            <a:endParaRPr/>
          </a:p>
        </p:txBody>
      </p:sp>
      <p:sp>
        <p:nvSpPr>
          <p:cNvPr id="29" name="Google Shape;29;p3"/>
          <p:cNvSpPr txBox="1">
            <a:spLocks noGrp="1"/>
          </p:cNvSpPr>
          <p:nvPr>
            <p:ph type="sldNum" idx="12"/>
          </p:nvPr>
        </p:nvSpPr>
        <p:spPr>
          <a:xfrm>
            <a:off x="6639264" y="6161442"/>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1pPr>
            <a:lvl2pPr marL="0" marR="0" lvl="1"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2pPr>
            <a:lvl3pPr marL="0" marR="0" lvl="2"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3pPr>
            <a:lvl4pPr marL="0" marR="0" lvl="3"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4pPr>
            <a:lvl5pPr marL="0" marR="0" lvl="4"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5pPr>
            <a:lvl6pPr marL="0" marR="0" lvl="5"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6pPr>
            <a:lvl7pPr marL="0" marR="0" lvl="6"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7pPr>
            <a:lvl8pPr marL="0" marR="0" lvl="7"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8pPr>
            <a:lvl9pPr marL="0" marR="0" lvl="8" indent="0" algn="r" rtl="0">
              <a:lnSpc>
                <a:spcPct val="100000"/>
              </a:lnSpc>
              <a:spcBef>
                <a:spcPts val="0"/>
              </a:spcBef>
              <a:spcAft>
                <a:spcPts val="0"/>
              </a:spcAft>
              <a:buClr>
                <a:schemeClr val="dk2"/>
              </a:buClr>
              <a:buFont typeface="Quattrocento"/>
              <a:buNone/>
              <a:defRPr sz="1200" b="0" i="0" u="none" strike="noStrike" cap="none">
                <a:solidFill>
                  <a:schemeClr val="dk2"/>
                </a:solidFill>
                <a:latin typeface="Quattrocento"/>
                <a:ea typeface="Quattrocento"/>
                <a:cs typeface="Quattrocento"/>
                <a:sym typeface="Quattrocento"/>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1"/>
          <p:cNvSpPr txBox="1">
            <a:spLocks noGrp="1"/>
          </p:cNvSpPr>
          <p:nvPr>
            <p:ph type="ctrTitle"/>
          </p:nvPr>
        </p:nvSpPr>
        <p:spPr>
          <a:xfrm>
            <a:off x="421341" y="449004"/>
            <a:ext cx="7808976" cy="1083422"/>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Font typeface="Quattrocento"/>
              <a:buNone/>
            </a:pPr>
            <a:r>
              <a:rPr lang="en-US" sz="5400" b="0" i="0" u="none" strike="noStrike" cap="none">
                <a:solidFill>
                  <a:schemeClr val="lt1"/>
                </a:solidFill>
                <a:latin typeface="Quattrocento"/>
                <a:ea typeface="Quattrocento"/>
                <a:cs typeface="Quattrocento"/>
                <a:sym typeface="Quattrocento"/>
              </a:rPr>
              <a:t>Virtue Ethics</a:t>
            </a:r>
            <a:endParaRPr/>
          </a:p>
        </p:txBody>
      </p:sp>
      <p:sp>
        <p:nvSpPr>
          <p:cNvPr id="92" name="Google Shape;92;p11"/>
          <p:cNvSpPr txBox="1">
            <a:spLocks noGrp="1"/>
          </p:cNvSpPr>
          <p:nvPr>
            <p:ph type="subTitle" idx="1"/>
          </p:nvPr>
        </p:nvSpPr>
        <p:spPr>
          <a:xfrm>
            <a:off x="940275" y="1784778"/>
            <a:ext cx="7392900" cy="1495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Font typeface="Noto Sans Symbols"/>
              <a:buNone/>
            </a:pPr>
            <a:r>
              <a:rPr lang="en-US" sz="3200" b="0" i="0" u="none" strike="noStrike" cap="none">
                <a:solidFill>
                  <a:schemeClr val="lt1"/>
                </a:solidFill>
                <a:latin typeface="Quattrocento"/>
                <a:ea typeface="Quattrocento"/>
                <a:cs typeface="Quattrocento"/>
                <a:sym typeface="Quattrocento"/>
              </a:rPr>
              <a:t>Book III: Preconditions of Virtue and Bravery and </a:t>
            </a:r>
            <a:r>
              <a:rPr lang="en-US" sz="3200"/>
              <a:t>Temperance</a:t>
            </a:r>
            <a:endParaRPr sz="3200" b="0" i="0" u="none" strike="noStrike" cap="none">
              <a:solidFill>
                <a:schemeClr val="lt1"/>
              </a:solidFill>
              <a:latin typeface="Quattrocento"/>
              <a:ea typeface="Quattrocento"/>
              <a:cs typeface="Quattrocento"/>
              <a:sym typeface="Quattrocen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0"/>
          <p:cNvSpPr txBox="1">
            <a:spLocks noGrp="1"/>
          </p:cNvSpPr>
          <p:nvPr>
            <p:ph type="body" idx="1"/>
          </p:nvPr>
        </p:nvSpPr>
        <p:spPr>
          <a:xfrm>
            <a:off x="699247" y="2248347"/>
            <a:ext cx="7745505" cy="3877815"/>
          </a:xfrm>
          <a:prstGeom prst="rect">
            <a:avLst/>
          </a:prstGeom>
          <a:noFill/>
          <a:ln>
            <a:noFill/>
          </a:ln>
        </p:spPr>
        <p:txBody>
          <a:bodyPr spcFirstLastPara="1" wrap="square" lIns="91425" tIns="91425" rIns="91425" bIns="91425" anchor="t" anchorCtr="0">
            <a:noAutofit/>
          </a:bodyPr>
          <a:lstStyle/>
          <a:p>
            <a:pPr marL="365760" marR="0" lvl="0" indent="-60959" algn="l" rtl="0">
              <a:lnSpc>
                <a:spcPct val="100000"/>
              </a:lnSpc>
              <a:spcBef>
                <a:spcPts val="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Decision involves deliberation</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It involves reason and thought.</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It is voluntary but not everything voluntary action is a decision.</a:t>
            </a:r>
            <a:endParaRPr sz="2400" b="0" i="0" u="none" strike="noStrike" cap="none">
              <a:solidFill>
                <a:srgbClr val="262626"/>
              </a:solidFill>
              <a:latin typeface="Quattrocento"/>
              <a:ea typeface="Quattrocento"/>
              <a:cs typeface="Quattrocento"/>
              <a:sym typeface="Quattrocento"/>
            </a:endParaRPr>
          </a:p>
        </p:txBody>
      </p:sp>
      <p:sp>
        <p:nvSpPr>
          <p:cNvPr id="146" name="Google Shape;146;p20"/>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Font typeface="Quattrocento"/>
              <a:buNone/>
            </a:pPr>
            <a:r>
              <a:rPr lang="en-US" sz="4000" b="0" i="0" u="none" strike="noStrike" cap="none">
                <a:solidFill>
                  <a:schemeClr val="dk2"/>
                </a:solidFill>
                <a:latin typeface="Quattrocento"/>
                <a:ea typeface="Quattrocento"/>
                <a:cs typeface="Quattrocento"/>
                <a:sym typeface="Quattrocento"/>
              </a:rPr>
              <a:t>Decision</a:t>
            </a:r>
            <a:endParaRPr sz="4000" b="0" i="0" u="none" strike="noStrike" cap="none">
              <a:solidFill>
                <a:schemeClr val="dk2"/>
              </a:solidFill>
              <a:latin typeface="Quattrocento"/>
              <a:ea typeface="Quattrocento"/>
              <a:cs typeface="Quattrocento"/>
              <a:sym typeface="Quattrocen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1"/>
          <p:cNvSpPr txBox="1">
            <a:spLocks noGrp="1"/>
          </p:cNvSpPr>
          <p:nvPr>
            <p:ph type="body" idx="1"/>
          </p:nvPr>
        </p:nvSpPr>
        <p:spPr>
          <a:xfrm>
            <a:off x="699250" y="2248350"/>
            <a:ext cx="7745400" cy="4098900"/>
          </a:xfrm>
          <a:prstGeom prst="rect">
            <a:avLst/>
          </a:prstGeom>
          <a:noFill/>
          <a:ln>
            <a:noFill/>
          </a:ln>
        </p:spPr>
        <p:txBody>
          <a:bodyPr spcFirstLastPara="1" wrap="square" lIns="91425" tIns="91425" rIns="91425" bIns="91425" anchor="t" anchorCtr="0">
            <a:noAutofit/>
          </a:bodyPr>
          <a:lstStyle/>
          <a:p>
            <a:pPr marL="365760" marR="0" lvl="0" indent="-60959" algn="l" rtl="0">
              <a:lnSpc>
                <a:spcPct val="100000"/>
              </a:lnSpc>
              <a:spcBef>
                <a:spcPts val="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Deliberation only concerns things that can come about through our agency (i.e., a thing we can control).</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We deliberate about the actions we can do.</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Causes can be from necessity, chance, nature, etc. We do not deliberate about these.</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We only deliberate about things in which we are the agent of cause; that is things that we can do (that which is possible and within our ability to accomplish even if it is with the help of others.)</a:t>
            </a:r>
            <a:endParaRPr/>
          </a:p>
          <a:p>
            <a:pPr marL="365760" marR="0" lvl="0" indent="91440" algn="l" rtl="0">
              <a:lnSpc>
                <a:spcPct val="100000"/>
              </a:lnSpc>
              <a:spcBef>
                <a:spcPts val="480"/>
              </a:spcBef>
              <a:spcAft>
                <a:spcPts val="0"/>
              </a:spcAft>
              <a:buClr>
                <a:schemeClr val="accent1"/>
              </a:buClr>
              <a:buSzPts val="2400"/>
              <a:buFont typeface="Noto Sans Symbols"/>
              <a:buNone/>
            </a:pPr>
            <a:endParaRPr sz="2400" b="0" i="0" u="none" strike="noStrike" cap="none">
              <a:solidFill>
                <a:srgbClr val="262626"/>
              </a:solidFill>
              <a:latin typeface="Quattrocento"/>
              <a:ea typeface="Quattrocento"/>
              <a:cs typeface="Quattrocento"/>
              <a:sym typeface="Quattrocento"/>
            </a:endParaRPr>
          </a:p>
        </p:txBody>
      </p:sp>
      <p:sp>
        <p:nvSpPr>
          <p:cNvPr id="152" name="Google Shape;152;p21"/>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Font typeface="Quattrocento"/>
              <a:buNone/>
            </a:pPr>
            <a:r>
              <a:rPr lang="en-US" sz="4000" b="0" i="0" u="none" strike="noStrike" cap="none">
                <a:solidFill>
                  <a:schemeClr val="dk2"/>
                </a:solidFill>
                <a:latin typeface="Quattrocento"/>
                <a:ea typeface="Quattrocento"/>
                <a:cs typeface="Quattrocento"/>
                <a:sym typeface="Quattrocento"/>
              </a:rPr>
              <a:t>Deliberation</a:t>
            </a:r>
            <a:endParaRPr sz="4000" b="0" i="0" u="none" strike="noStrike" cap="none">
              <a:solidFill>
                <a:schemeClr val="dk2"/>
              </a:solidFill>
              <a:latin typeface="Quattrocento"/>
              <a:ea typeface="Quattrocento"/>
              <a:cs typeface="Quattrocento"/>
              <a:sym typeface="Quattrocen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txBox="1">
            <a:spLocks noGrp="1"/>
          </p:cNvSpPr>
          <p:nvPr>
            <p:ph type="body" idx="1"/>
          </p:nvPr>
        </p:nvSpPr>
        <p:spPr>
          <a:xfrm>
            <a:off x="699247" y="2248347"/>
            <a:ext cx="7745505" cy="3877815"/>
          </a:xfrm>
          <a:prstGeom prst="rect">
            <a:avLst/>
          </a:prstGeom>
          <a:noFill/>
          <a:ln>
            <a:noFill/>
          </a:ln>
        </p:spPr>
        <p:txBody>
          <a:bodyPr spcFirstLastPara="1" wrap="square" lIns="91425" tIns="91425" rIns="91425" bIns="91425" anchor="t" anchorCtr="0">
            <a:noAutofit/>
          </a:bodyPr>
          <a:lstStyle/>
          <a:p>
            <a:pPr marL="365760" marR="0" lvl="0" indent="-60959" algn="l" rtl="0">
              <a:lnSpc>
                <a:spcPct val="100000"/>
              </a:lnSpc>
              <a:spcBef>
                <a:spcPts val="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Deliberations are not about ENDS but rather about MEANS.</a:t>
            </a:r>
            <a:endParaRPr sz="2400" b="0" i="0" u="none" strike="noStrike" cap="none">
              <a:solidFill>
                <a:srgbClr val="262626"/>
              </a:solidFill>
              <a:latin typeface="Quattrocento"/>
              <a:ea typeface="Quattrocento"/>
              <a:cs typeface="Quattrocento"/>
              <a:sym typeface="Quattrocento"/>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A deliberation is an </a:t>
            </a:r>
            <a:r>
              <a:rPr lang="en-US" sz="2400" b="1" i="0" u="sng" strike="noStrike" cap="none">
                <a:solidFill>
                  <a:srgbClr val="262626"/>
                </a:solidFill>
                <a:latin typeface="Quattrocento"/>
                <a:ea typeface="Quattrocento"/>
                <a:cs typeface="Quattrocento"/>
                <a:sym typeface="Quattrocento"/>
              </a:rPr>
              <a:t>inquiry</a:t>
            </a:r>
            <a:r>
              <a:rPr lang="en-US" sz="2400" b="0" i="0" u="none" strike="noStrike" cap="none">
                <a:solidFill>
                  <a:srgbClr val="262626"/>
                </a:solidFill>
                <a:latin typeface="Quattrocento"/>
                <a:ea typeface="Quattrocento"/>
                <a:cs typeface="Quattrocento"/>
                <a:sym typeface="Quattrocento"/>
              </a:rPr>
              <a:t> about how to accomplish something or bring about a certain result.</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We can ask for help in our inquiry.</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Once we come to a conclusion then we </a:t>
            </a:r>
            <a:r>
              <a:rPr lang="en-US" sz="2400" b="1" i="0" u="sng" strike="noStrike" cap="none">
                <a:solidFill>
                  <a:srgbClr val="262626"/>
                </a:solidFill>
                <a:latin typeface="Quattrocento"/>
                <a:ea typeface="Quattrocento"/>
                <a:cs typeface="Quattrocento"/>
                <a:sym typeface="Quattrocento"/>
              </a:rPr>
              <a:t>decide</a:t>
            </a:r>
            <a:r>
              <a:rPr lang="en-US" sz="2400" b="0" i="0" u="none" strike="noStrike" cap="none">
                <a:solidFill>
                  <a:srgbClr val="262626"/>
                </a:solidFill>
                <a:latin typeface="Quattrocento"/>
                <a:ea typeface="Quattrocento"/>
                <a:cs typeface="Quattrocento"/>
                <a:sym typeface="Quattrocento"/>
              </a:rPr>
              <a:t>.</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Decisions come after deliberation and our first action is the final step of our deliberation process. </a:t>
            </a:r>
            <a:endParaRPr/>
          </a:p>
          <a:p>
            <a:pPr marL="365760" marR="0" lvl="0" indent="91440" algn="l" rtl="0">
              <a:lnSpc>
                <a:spcPct val="100000"/>
              </a:lnSpc>
              <a:spcBef>
                <a:spcPts val="480"/>
              </a:spcBef>
              <a:spcAft>
                <a:spcPts val="0"/>
              </a:spcAft>
              <a:buClr>
                <a:schemeClr val="accent1"/>
              </a:buClr>
              <a:buSzPts val="2400"/>
              <a:buFont typeface="Noto Sans Symbols"/>
              <a:buNone/>
            </a:pPr>
            <a:endParaRPr sz="2400" b="0" i="0" u="none" strike="noStrike" cap="none">
              <a:solidFill>
                <a:srgbClr val="262626"/>
              </a:solidFill>
              <a:latin typeface="Quattrocento"/>
              <a:ea typeface="Quattrocento"/>
              <a:cs typeface="Quattrocento"/>
              <a:sym typeface="Quattrocento"/>
            </a:endParaRPr>
          </a:p>
        </p:txBody>
      </p:sp>
      <p:sp>
        <p:nvSpPr>
          <p:cNvPr id="158" name="Google Shape;158;p22"/>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Font typeface="Quattrocento"/>
              <a:buNone/>
            </a:pPr>
            <a:r>
              <a:rPr lang="en-US" sz="4000" b="0" i="0" u="none" strike="noStrike" cap="none">
                <a:solidFill>
                  <a:schemeClr val="dk2"/>
                </a:solidFill>
                <a:latin typeface="Quattrocento"/>
                <a:ea typeface="Quattrocento"/>
                <a:cs typeface="Quattrocento"/>
                <a:sym typeface="Quattrocento"/>
              </a:rPr>
              <a:t>Deliberation</a:t>
            </a:r>
            <a:endParaRPr sz="4000" b="0" i="0" u="none" strike="noStrike" cap="none">
              <a:solidFill>
                <a:schemeClr val="dk2"/>
              </a:solidFill>
              <a:latin typeface="Quattrocento"/>
              <a:ea typeface="Quattrocento"/>
              <a:cs typeface="Quattrocento"/>
              <a:sym typeface="Quattrocen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3"/>
          <p:cNvSpPr txBox="1">
            <a:spLocks noGrp="1"/>
          </p:cNvSpPr>
          <p:nvPr>
            <p:ph type="body" idx="1"/>
          </p:nvPr>
        </p:nvSpPr>
        <p:spPr>
          <a:xfrm>
            <a:off x="699247" y="2248347"/>
            <a:ext cx="7745505" cy="3877815"/>
          </a:xfrm>
          <a:prstGeom prst="rect">
            <a:avLst/>
          </a:prstGeom>
          <a:noFill/>
          <a:ln>
            <a:noFill/>
          </a:ln>
        </p:spPr>
        <p:txBody>
          <a:bodyPr spcFirstLastPara="1" wrap="square" lIns="91425" tIns="91425" rIns="91425" bIns="91425" anchor="t" anchorCtr="0">
            <a:noAutofit/>
          </a:bodyPr>
          <a:lstStyle/>
          <a:p>
            <a:pPr marL="365760" marR="0" lvl="0" indent="-60959" algn="l" rtl="0">
              <a:lnSpc>
                <a:spcPct val="100000"/>
              </a:lnSpc>
              <a:spcBef>
                <a:spcPts val="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The conclusions of our deliberative inquiry become our decisions and our rational desires.</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We desire to do what we have concluded is the right thing to do.</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“Hence also decision will be deliberative desire to do an action that is up to us; for when we have judged [that it is right] as a result of deliberation, we desire to do it in accord with our wishes.”1113a10</a:t>
            </a:r>
            <a:endParaRPr sz="2400" b="0" i="0" u="none" strike="noStrike" cap="none">
              <a:solidFill>
                <a:srgbClr val="262626"/>
              </a:solidFill>
              <a:latin typeface="Quattrocento"/>
              <a:ea typeface="Quattrocento"/>
              <a:cs typeface="Quattrocento"/>
              <a:sym typeface="Quattrocento"/>
            </a:endParaRPr>
          </a:p>
        </p:txBody>
      </p:sp>
      <p:sp>
        <p:nvSpPr>
          <p:cNvPr id="164" name="Google Shape;164;p23"/>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Font typeface="Quattrocento"/>
              <a:buNone/>
            </a:pPr>
            <a:r>
              <a:rPr lang="en-US" sz="4000" b="0" i="0" u="none" strike="noStrike" cap="none">
                <a:solidFill>
                  <a:schemeClr val="dk2"/>
                </a:solidFill>
                <a:latin typeface="Quattrocento"/>
                <a:ea typeface="Quattrocento"/>
                <a:cs typeface="Quattrocento"/>
                <a:sym typeface="Quattrocento"/>
              </a:rPr>
              <a:t>Deliberative Desire</a:t>
            </a:r>
            <a:endParaRPr sz="4000" b="0" i="0" u="none" strike="noStrike" cap="none">
              <a:solidFill>
                <a:schemeClr val="dk2"/>
              </a:solidFill>
              <a:latin typeface="Quattrocento"/>
              <a:ea typeface="Quattrocento"/>
              <a:cs typeface="Quattrocento"/>
              <a:sym typeface="Quattrocen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txBox="1">
            <a:spLocks noGrp="1"/>
          </p:cNvSpPr>
          <p:nvPr>
            <p:ph type="body" idx="1"/>
          </p:nvPr>
        </p:nvSpPr>
        <p:spPr>
          <a:xfrm>
            <a:off x="699247" y="2248347"/>
            <a:ext cx="7745505" cy="3877815"/>
          </a:xfrm>
          <a:prstGeom prst="rect">
            <a:avLst/>
          </a:prstGeom>
          <a:noFill/>
          <a:ln>
            <a:noFill/>
          </a:ln>
        </p:spPr>
        <p:txBody>
          <a:bodyPr spcFirstLastPara="1" wrap="square" lIns="91425" tIns="91425" rIns="91425" bIns="91425" anchor="t" anchorCtr="0">
            <a:noAutofit/>
          </a:bodyPr>
          <a:lstStyle/>
          <a:p>
            <a:pPr marL="365760" marR="0" lvl="0" indent="-60959" algn="l" rtl="0">
              <a:lnSpc>
                <a:spcPct val="100000"/>
              </a:lnSpc>
              <a:spcBef>
                <a:spcPts val="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Wishes are concern</a:t>
            </a:r>
            <a:r>
              <a:rPr lang="en-US"/>
              <a:t>ed with</a:t>
            </a:r>
            <a:r>
              <a:rPr lang="en-US" sz="2400" b="0" i="0" u="none" strike="noStrike" cap="none">
                <a:solidFill>
                  <a:srgbClr val="262626"/>
                </a:solidFill>
                <a:latin typeface="Quattrocento"/>
                <a:ea typeface="Quattrocento"/>
                <a:cs typeface="Quattrocento"/>
                <a:sym typeface="Quattrocento"/>
              </a:rPr>
              <a:t> ends.</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We wish for what is good.</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 We wish for what appears good to us.</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In many, however, pleasure would seem to cause deception, since it appears good when it is not. Certainly, they choose what is pleasant because they assume it is good, and avoid pain because they assume it is evil” (1113b).</a:t>
            </a:r>
            <a:endParaRPr sz="2400" b="0" i="0" u="none" strike="noStrike" cap="none">
              <a:solidFill>
                <a:srgbClr val="262626"/>
              </a:solidFill>
              <a:latin typeface="Quattrocento"/>
              <a:ea typeface="Quattrocento"/>
              <a:cs typeface="Quattrocento"/>
              <a:sym typeface="Quattrocento"/>
            </a:endParaRPr>
          </a:p>
        </p:txBody>
      </p:sp>
      <p:sp>
        <p:nvSpPr>
          <p:cNvPr id="170" name="Google Shape;170;p24"/>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Font typeface="Quattrocento"/>
              <a:buNone/>
            </a:pPr>
            <a:r>
              <a:rPr lang="en-US" sz="4000" b="0" i="0" u="none" strike="noStrike" cap="none">
                <a:solidFill>
                  <a:schemeClr val="dk2"/>
                </a:solidFill>
                <a:latin typeface="Quattrocento"/>
                <a:ea typeface="Quattrocento"/>
                <a:cs typeface="Quattrocento"/>
                <a:sym typeface="Quattrocento"/>
              </a:rPr>
              <a:t>Wish</a:t>
            </a:r>
            <a:endParaRPr sz="4000" b="0" i="0" u="none" strike="noStrike" cap="none">
              <a:solidFill>
                <a:schemeClr val="dk2"/>
              </a:solidFill>
              <a:latin typeface="Quattrocento"/>
              <a:ea typeface="Quattrocento"/>
              <a:cs typeface="Quattrocento"/>
              <a:sym typeface="Quattrocen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txBox="1">
            <a:spLocks noGrp="1"/>
          </p:cNvSpPr>
          <p:nvPr>
            <p:ph type="body" idx="1"/>
          </p:nvPr>
        </p:nvSpPr>
        <p:spPr>
          <a:xfrm>
            <a:off x="699247" y="2248347"/>
            <a:ext cx="7745505" cy="3877815"/>
          </a:xfrm>
          <a:prstGeom prst="rect">
            <a:avLst/>
          </a:prstGeom>
          <a:noFill/>
          <a:ln>
            <a:noFill/>
          </a:ln>
        </p:spPr>
        <p:txBody>
          <a:bodyPr spcFirstLastPara="1" wrap="square" lIns="91425" tIns="91425" rIns="91425" bIns="91425" anchor="t" anchorCtr="0">
            <a:noAutofit/>
          </a:bodyPr>
          <a:lstStyle/>
          <a:p>
            <a:pPr marL="365760" marR="0" lvl="0" indent="-60959" algn="l" rtl="0">
              <a:lnSpc>
                <a:spcPct val="100000"/>
              </a:lnSpc>
              <a:spcBef>
                <a:spcPts val="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Only an excellent person can wish well.</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“Presumably, then, the excellent person is far superior because he sees what is true in each case, being himself a sort of standard and measure” (1113a30)</a:t>
            </a:r>
            <a:endParaRPr sz="2400" b="0" i="0" u="none" strike="noStrike" cap="none">
              <a:solidFill>
                <a:srgbClr val="262626"/>
              </a:solidFill>
              <a:latin typeface="Quattrocento"/>
              <a:ea typeface="Quattrocento"/>
              <a:cs typeface="Quattrocento"/>
              <a:sym typeface="Quattrocento"/>
            </a:endParaRPr>
          </a:p>
        </p:txBody>
      </p:sp>
      <p:sp>
        <p:nvSpPr>
          <p:cNvPr id="176" name="Google Shape;176;p25"/>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Font typeface="Quattrocento"/>
              <a:buNone/>
            </a:pPr>
            <a:r>
              <a:rPr lang="en-US" sz="4000" b="0" i="0" u="none" strike="noStrike" cap="none">
                <a:solidFill>
                  <a:schemeClr val="dk2"/>
                </a:solidFill>
                <a:latin typeface="Quattrocento"/>
                <a:ea typeface="Quattrocento"/>
                <a:cs typeface="Quattrocento"/>
                <a:sym typeface="Quattrocento"/>
              </a:rPr>
              <a:t>Wish</a:t>
            </a:r>
            <a:endParaRPr sz="4000" b="0" i="0" u="none" strike="noStrike" cap="none">
              <a:solidFill>
                <a:schemeClr val="dk2"/>
              </a:solidFill>
              <a:latin typeface="Quattrocento"/>
              <a:ea typeface="Quattrocento"/>
              <a:cs typeface="Quattrocento"/>
              <a:sym typeface="Quattrocen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6"/>
          <p:cNvSpPr txBox="1">
            <a:spLocks noGrp="1"/>
          </p:cNvSpPr>
          <p:nvPr>
            <p:ph type="body" idx="1"/>
          </p:nvPr>
        </p:nvSpPr>
        <p:spPr>
          <a:xfrm>
            <a:off x="699247" y="2248347"/>
            <a:ext cx="7745505" cy="3877815"/>
          </a:xfrm>
          <a:prstGeom prst="rect">
            <a:avLst/>
          </a:prstGeom>
          <a:noFill/>
          <a:ln>
            <a:noFill/>
          </a:ln>
        </p:spPr>
        <p:txBody>
          <a:bodyPr spcFirstLastPara="1" wrap="square" lIns="91425" tIns="91425" rIns="91425" bIns="91425" anchor="t" anchorCtr="0">
            <a:noAutofit/>
          </a:bodyPr>
          <a:lstStyle/>
          <a:p>
            <a:pPr marL="365760" marR="0" lvl="0" indent="-60959" algn="l" rtl="0">
              <a:lnSpc>
                <a:spcPct val="100000"/>
              </a:lnSpc>
              <a:spcBef>
                <a:spcPts val="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First, we </a:t>
            </a:r>
            <a:r>
              <a:rPr lang="en-US" sz="2400" b="0" i="0" u="sng" strike="noStrike" cap="none">
                <a:solidFill>
                  <a:srgbClr val="262626"/>
                </a:solidFill>
                <a:latin typeface="Quattrocento"/>
                <a:ea typeface="Quattrocento"/>
                <a:cs typeface="Quattrocento"/>
                <a:sym typeface="Quattrocento"/>
              </a:rPr>
              <a:t>wish</a:t>
            </a:r>
            <a:r>
              <a:rPr lang="en-US" sz="2400" b="0" i="0" u="none" strike="noStrike" cap="none">
                <a:solidFill>
                  <a:srgbClr val="262626"/>
                </a:solidFill>
                <a:latin typeface="Quattrocento"/>
                <a:ea typeface="Quattrocento"/>
                <a:cs typeface="Quattrocento"/>
                <a:sym typeface="Quattrocento"/>
              </a:rPr>
              <a:t> for an END</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Second, we </a:t>
            </a:r>
            <a:r>
              <a:rPr lang="en-US" sz="2400" b="0" i="0" u="sng" strike="noStrike" cap="none">
                <a:solidFill>
                  <a:srgbClr val="262626"/>
                </a:solidFill>
                <a:latin typeface="Quattrocento"/>
                <a:ea typeface="Quattrocento"/>
                <a:cs typeface="Quattrocento"/>
                <a:sym typeface="Quattrocento"/>
              </a:rPr>
              <a:t>deliberate</a:t>
            </a:r>
            <a:r>
              <a:rPr lang="en-US" sz="2400" b="0" i="0" u="none" strike="noStrike" cap="none">
                <a:solidFill>
                  <a:srgbClr val="262626"/>
                </a:solidFill>
                <a:latin typeface="Quattrocento"/>
                <a:ea typeface="Quattrocento"/>
                <a:cs typeface="Quattrocento"/>
                <a:sym typeface="Quattrocento"/>
              </a:rPr>
              <a:t> how to achieve that end.</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Third, we </a:t>
            </a:r>
            <a:r>
              <a:rPr lang="en-US" sz="2400" b="0" i="0" u="sng" strike="noStrike" cap="none">
                <a:solidFill>
                  <a:srgbClr val="262626"/>
                </a:solidFill>
                <a:latin typeface="Quattrocento"/>
                <a:ea typeface="Quattrocento"/>
                <a:cs typeface="Quattrocento"/>
                <a:sym typeface="Quattrocento"/>
              </a:rPr>
              <a:t>decide</a:t>
            </a:r>
            <a:r>
              <a:rPr lang="en-US" sz="2400" b="0" i="0" u="none" strike="noStrike" cap="none">
                <a:solidFill>
                  <a:srgbClr val="262626"/>
                </a:solidFill>
                <a:latin typeface="Quattrocento"/>
                <a:ea typeface="Quattrocento"/>
                <a:cs typeface="Quattrocento"/>
                <a:sym typeface="Quattrocento"/>
              </a:rPr>
              <a:t> to </a:t>
            </a:r>
            <a:r>
              <a:rPr lang="en-US" sz="2400" b="1" i="0" u="sng" strike="noStrike" cap="none">
                <a:solidFill>
                  <a:srgbClr val="262626"/>
                </a:solidFill>
                <a:latin typeface="Quattrocento"/>
                <a:ea typeface="Quattrocento"/>
                <a:cs typeface="Quattrocento"/>
                <a:sym typeface="Quattrocento"/>
              </a:rPr>
              <a:t>act</a:t>
            </a:r>
            <a:r>
              <a:rPr lang="en-US" sz="2400" b="0" i="0" u="none" strike="noStrike" cap="none">
                <a:solidFill>
                  <a:srgbClr val="262626"/>
                </a:solidFill>
                <a:latin typeface="Quattrocento"/>
                <a:ea typeface="Quattrocento"/>
                <a:cs typeface="Quattrocento"/>
                <a:sym typeface="Quattrocento"/>
              </a:rPr>
              <a:t> toward that end.</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Virtue has to do with this voluntary actions.</a:t>
            </a:r>
            <a:endParaRPr sz="2400" b="0" i="0" u="none" strike="noStrike" cap="none">
              <a:solidFill>
                <a:srgbClr val="262626"/>
              </a:solidFill>
              <a:latin typeface="Quattrocento"/>
              <a:ea typeface="Quattrocento"/>
              <a:cs typeface="Quattrocento"/>
              <a:sym typeface="Quattrocento"/>
            </a:endParaRPr>
          </a:p>
        </p:txBody>
      </p:sp>
      <p:sp>
        <p:nvSpPr>
          <p:cNvPr id="182" name="Google Shape;182;p26"/>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Font typeface="Quattrocento"/>
              <a:buNone/>
            </a:pPr>
            <a:r>
              <a:rPr lang="en-US" sz="4000" b="0" i="0" u="none" strike="noStrike" cap="none">
                <a:solidFill>
                  <a:schemeClr val="dk2"/>
                </a:solidFill>
                <a:latin typeface="Quattrocento"/>
                <a:ea typeface="Quattrocento"/>
                <a:cs typeface="Quattrocento"/>
                <a:sym typeface="Quattrocento"/>
              </a:rPr>
              <a:t>Virtue and Vice are in Our Power</a:t>
            </a:r>
            <a:endParaRPr sz="4000" b="0" i="0" u="none" strike="noStrike" cap="none">
              <a:solidFill>
                <a:schemeClr val="dk2"/>
              </a:solidFill>
              <a:latin typeface="Quattrocento"/>
              <a:ea typeface="Quattrocento"/>
              <a:cs typeface="Quattrocento"/>
              <a:sym typeface="Quattrocen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txBox="1">
            <a:spLocks noGrp="1"/>
          </p:cNvSpPr>
          <p:nvPr>
            <p:ph type="body" idx="1"/>
          </p:nvPr>
        </p:nvSpPr>
        <p:spPr>
          <a:xfrm>
            <a:off x="699247" y="2248347"/>
            <a:ext cx="7745505" cy="3877815"/>
          </a:xfrm>
          <a:prstGeom prst="rect">
            <a:avLst/>
          </a:prstGeom>
          <a:noFill/>
          <a:ln>
            <a:noFill/>
          </a:ln>
        </p:spPr>
        <p:txBody>
          <a:bodyPr spcFirstLastPara="1" wrap="square" lIns="91425" tIns="91425" rIns="91425" bIns="91425" anchor="t" anchorCtr="0">
            <a:noAutofit/>
          </a:bodyPr>
          <a:lstStyle/>
          <a:p>
            <a:pPr marL="365760" marR="0" lvl="0" indent="-60959" algn="l" rtl="0">
              <a:lnSpc>
                <a:spcPct val="100000"/>
              </a:lnSpc>
              <a:spcBef>
                <a:spcPts val="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Acting is up to us.</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Acting rightly and wrongly is up to us.</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Being a good and bad person is up to us </a:t>
            </a:r>
            <a:endParaRPr sz="2400" b="0" i="0" u="none" strike="noStrike" cap="none">
              <a:solidFill>
                <a:srgbClr val="262626"/>
              </a:solidFill>
              <a:latin typeface="Quattrocento"/>
              <a:ea typeface="Quattrocento"/>
              <a:cs typeface="Quattrocento"/>
              <a:sym typeface="Quattrocento"/>
            </a:endParaRPr>
          </a:p>
        </p:txBody>
      </p:sp>
      <p:sp>
        <p:nvSpPr>
          <p:cNvPr id="188" name="Google Shape;188;p27"/>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Font typeface="Quattrocento"/>
              <a:buNone/>
            </a:pPr>
            <a:r>
              <a:rPr lang="en-US" sz="4000" b="0" i="0" u="none" strike="noStrike" cap="none">
                <a:solidFill>
                  <a:schemeClr val="dk2"/>
                </a:solidFill>
                <a:latin typeface="Quattrocento"/>
                <a:ea typeface="Quattrocento"/>
                <a:cs typeface="Quattrocento"/>
                <a:sym typeface="Quattrocento"/>
              </a:rPr>
              <a:t>Up to us</a:t>
            </a:r>
            <a:endParaRPr sz="4000" b="0" i="0" u="none" strike="noStrike" cap="none">
              <a:solidFill>
                <a:schemeClr val="dk2"/>
              </a:solidFill>
              <a:latin typeface="Quattrocento"/>
              <a:ea typeface="Quattrocento"/>
              <a:cs typeface="Quattrocento"/>
              <a:sym typeface="Quattrocen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8"/>
          <p:cNvSpPr txBox="1">
            <a:spLocks noGrp="1"/>
          </p:cNvSpPr>
          <p:nvPr>
            <p:ph type="body" idx="1"/>
          </p:nvPr>
        </p:nvSpPr>
        <p:spPr>
          <a:xfrm>
            <a:off x="699247" y="2248347"/>
            <a:ext cx="7745505" cy="3877815"/>
          </a:xfrm>
          <a:prstGeom prst="rect">
            <a:avLst/>
          </a:prstGeom>
          <a:noFill/>
          <a:ln>
            <a:noFill/>
          </a:ln>
        </p:spPr>
        <p:txBody>
          <a:bodyPr spcFirstLastPara="1" wrap="square" lIns="91425" tIns="91425" rIns="91425" bIns="91425" anchor="t" anchorCtr="0">
            <a:noAutofit/>
          </a:bodyPr>
          <a:lstStyle/>
          <a:p>
            <a:pPr marL="365760" marR="0" lvl="0" indent="-60959" algn="l" rtl="0">
              <a:lnSpc>
                <a:spcPct val="100000"/>
              </a:lnSpc>
              <a:spcBef>
                <a:spcPts val="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We are responsible for our </a:t>
            </a:r>
            <a:r>
              <a:rPr lang="en-US" sz="2400" b="1" i="0" u="sng" strike="noStrike" cap="none">
                <a:solidFill>
                  <a:srgbClr val="262626"/>
                </a:solidFill>
                <a:latin typeface="Quattrocento"/>
                <a:ea typeface="Quattrocento"/>
                <a:cs typeface="Quattrocento"/>
                <a:sym typeface="Quattrocento"/>
              </a:rPr>
              <a:t>actions</a:t>
            </a:r>
            <a:r>
              <a:rPr lang="en-US" sz="2400" b="0" i="0" u="none" strike="noStrike" cap="none">
                <a:solidFill>
                  <a:srgbClr val="262626"/>
                </a:solidFill>
                <a:latin typeface="Quattrocento"/>
                <a:ea typeface="Quattrocento"/>
                <a:cs typeface="Quattrocento"/>
                <a:sym typeface="Quattrocento"/>
              </a:rPr>
              <a:t>.</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We are responsible for our </a:t>
            </a:r>
            <a:r>
              <a:rPr lang="en-US" sz="2400" b="1" i="0" u="sng" strike="noStrike" cap="none">
                <a:solidFill>
                  <a:srgbClr val="262626"/>
                </a:solidFill>
                <a:latin typeface="Quattrocento"/>
                <a:ea typeface="Quattrocento"/>
                <a:cs typeface="Quattrocento"/>
                <a:sym typeface="Quattrocento"/>
              </a:rPr>
              <a:t>habits</a:t>
            </a:r>
            <a:r>
              <a:rPr lang="en-US" sz="2400" b="0" i="0" u="none" strike="noStrike" cap="none">
                <a:solidFill>
                  <a:srgbClr val="262626"/>
                </a:solidFill>
                <a:latin typeface="Quattrocento"/>
                <a:ea typeface="Quattrocento"/>
                <a:cs typeface="Quattrocento"/>
                <a:sym typeface="Quattrocento"/>
              </a:rPr>
              <a:t>.</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We are responsible for our </a:t>
            </a:r>
            <a:r>
              <a:rPr lang="en-US" sz="2400" b="1" i="0" u="sng" strike="noStrike" cap="none">
                <a:solidFill>
                  <a:srgbClr val="262626"/>
                </a:solidFill>
                <a:latin typeface="Quattrocento"/>
                <a:ea typeface="Quattrocento"/>
                <a:cs typeface="Quattrocento"/>
                <a:sym typeface="Quattrocento"/>
              </a:rPr>
              <a:t>states</a:t>
            </a:r>
            <a:r>
              <a:rPr lang="en-US" sz="2400" b="0" i="0" u="none" strike="noStrike" cap="none">
                <a:solidFill>
                  <a:srgbClr val="262626"/>
                </a:solidFill>
                <a:latin typeface="Quattrocento"/>
                <a:ea typeface="Quattrocento"/>
                <a:cs typeface="Quattrocento"/>
                <a:sym typeface="Quattrocento"/>
              </a:rPr>
              <a:t> of being and or </a:t>
            </a:r>
            <a:r>
              <a:rPr lang="en-US" b="1" u="sng"/>
              <a:t>character</a:t>
            </a:r>
            <a:r>
              <a:rPr lang="en-US" sz="2400" b="0" i="0" u="none" strike="noStrike" cap="none">
                <a:solidFill>
                  <a:srgbClr val="262626"/>
                </a:solidFill>
                <a:latin typeface="Quattrocento"/>
                <a:ea typeface="Quattrocento"/>
                <a:cs typeface="Quattrocento"/>
                <a:sym typeface="Quattrocento"/>
              </a:rPr>
              <a:t>.</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If we are bad judges of what is good, we are responsible for becoming bad judges.</a:t>
            </a:r>
            <a:endParaRPr sz="2400" b="0" i="0" u="none" strike="noStrike" cap="none">
              <a:solidFill>
                <a:srgbClr val="262626"/>
              </a:solidFill>
              <a:latin typeface="Quattrocento"/>
              <a:ea typeface="Quattrocento"/>
              <a:cs typeface="Quattrocento"/>
              <a:sym typeface="Quattrocento"/>
            </a:endParaRPr>
          </a:p>
        </p:txBody>
      </p:sp>
      <p:sp>
        <p:nvSpPr>
          <p:cNvPr id="194" name="Google Shape;194;p28"/>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Font typeface="Quattrocento"/>
              <a:buNone/>
            </a:pPr>
            <a:r>
              <a:rPr lang="en-US" sz="4000" b="0" i="0" u="none" strike="noStrike" cap="none">
                <a:solidFill>
                  <a:schemeClr val="dk2"/>
                </a:solidFill>
                <a:latin typeface="Quattrocento"/>
                <a:ea typeface="Quattrocento"/>
                <a:cs typeface="Quattrocento"/>
                <a:sym typeface="Quattrocento"/>
              </a:rPr>
              <a:t>Responsibility</a:t>
            </a:r>
            <a:endParaRPr sz="4000" b="0" i="0" u="none" strike="noStrike" cap="none">
              <a:solidFill>
                <a:schemeClr val="dk2"/>
              </a:solidFill>
              <a:latin typeface="Quattrocento"/>
              <a:ea typeface="Quattrocento"/>
              <a:cs typeface="Quattrocento"/>
              <a:sym typeface="Quattrocen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9"/>
          <p:cNvSpPr txBox="1">
            <a:spLocks noGrp="1"/>
          </p:cNvSpPr>
          <p:nvPr>
            <p:ph type="body" idx="1"/>
          </p:nvPr>
        </p:nvSpPr>
        <p:spPr>
          <a:xfrm>
            <a:off x="699247" y="2248347"/>
            <a:ext cx="7745505" cy="3877815"/>
          </a:xfrm>
          <a:prstGeom prst="rect">
            <a:avLst/>
          </a:prstGeom>
          <a:noFill/>
          <a:ln>
            <a:noFill/>
          </a:ln>
        </p:spPr>
        <p:txBody>
          <a:bodyPr spcFirstLastPara="1" wrap="square" lIns="91425" tIns="91425" rIns="91425" bIns="91425" anchor="t" anchorCtr="0">
            <a:noAutofit/>
          </a:bodyPr>
          <a:lstStyle/>
          <a:p>
            <a:pPr marL="365760" marR="0" lvl="0" indent="-60959" algn="l" rtl="0">
              <a:lnSpc>
                <a:spcPct val="100000"/>
              </a:lnSpc>
              <a:spcBef>
                <a:spcPts val="0"/>
              </a:spcBef>
              <a:spcAft>
                <a:spcPts val="0"/>
              </a:spcAft>
              <a:buClr>
                <a:schemeClr val="accent1"/>
              </a:buClr>
              <a:buSzPts val="2400"/>
              <a:buFont typeface="Noto Sans Symbols"/>
              <a:buChar char="❧"/>
            </a:pPr>
            <a:r>
              <a:rPr lang="en-US" sz="2400" b="0" i="0" u="sng" strike="noStrike" cap="none">
                <a:solidFill>
                  <a:srgbClr val="262626"/>
                </a:solidFill>
                <a:latin typeface="Quattrocento"/>
                <a:ea typeface="Quattrocento"/>
                <a:cs typeface="Quattrocento"/>
                <a:sym typeface="Quattrocento"/>
              </a:rPr>
              <a:t>States</a:t>
            </a:r>
            <a:r>
              <a:rPr lang="en-US" sz="2400" b="0" i="0" u="none" strike="noStrike" cap="none">
                <a:solidFill>
                  <a:srgbClr val="262626"/>
                </a:solidFill>
                <a:latin typeface="Quattrocento"/>
                <a:ea typeface="Quattrocento"/>
                <a:cs typeface="Quattrocento"/>
                <a:sym typeface="Quattrocento"/>
              </a:rPr>
              <a:t> and </a:t>
            </a:r>
            <a:r>
              <a:rPr lang="en-US" sz="2400" b="0" i="0" u="sng" strike="noStrike" cap="none">
                <a:solidFill>
                  <a:srgbClr val="262626"/>
                </a:solidFill>
                <a:latin typeface="Quattrocento"/>
                <a:ea typeface="Quattrocento"/>
                <a:cs typeface="Quattrocento"/>
                <a:sym typeface="Quattrocento"/>
              </a:rPr>
              <a:t>actions</a:t>
            </a:r>
            <a:r>
              <a:rPr lang="en-US" sz="2400" b="0" i="0" u="none" strike="noStrike" cap="none">
                <a:solidFill>
                  <a:srgbClr val="262626"/>
                </a:solidFill>
                <a:latin typeface="Quattrocento"/>
                <a:ea typeface="Quattrocento"/>
                <a:cs typeface="Quattrocento"/>
                <a:sym typeface="Quattrocento"/>
              </a:rPr>
              <a:t> are both voluntary but in different ways.</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We can control each particular action.</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However, our </a:t>
            </a:r>
            <a:r>
              <a:rPr lang="en-US" sz="2400" b="0" i="0" u="sng" strike="noStrike" cap="none">
                <a:solidFill>
                  <a:srgbClr val="262626"/>
                </a:solidFill>
                <a:latin typeface="Quattrocento"/>
                <a:ea typeface="Quattrocento"/>
                <a:cs typeface="Quattrocento"/>
                <a:sym typeface="Quattrocento"/>
              </a:rPr>
              <a:t>states</a:t>
            </a:r>
            <a:r>
              <a:rPr lang="en-US" sz="2400" b="0" i="0" u="none" strike="noStrike" cap="none">
                <a:solidFill>
                  <a:srgbClr val="262626"/>
                </a:solidFill>
                <a:latin typeface="Quattrocento"/>
                <a:ea typeface="Quattrocento"/>
                <a:cs typeface="Quattrocento"/>
                <a:sym typeface="Quattrocento"/>
              </a:rPr>
              <a:t> are the accumulative effect of our actions and it is difficult to predict the results </a:t>
            </a:r>
            <a:r>
              <a:rPr lang="en-US"/>
              <a:t>f</a:t>
            </a:r>
            <a:r>
              <a:rPr lang="en-US" sz="2400" b="0" i="0" u="none" strike="noStrike" cap="none">
                <a:solidFill>
                  <a:srgbClr val="262626"/>
                </a:solidFill>
                <a:latin typeface="Quattrocento"/>
                <a:ea typeface="Quattrocento"/>
                <a:cs typeface="Quattrocento"/>
                <a:sym typeface="Quattrocento"/>
              </a:rPr>
              <a:t>rom the numerous kinds of particular acts.</a:t>
            </a:r>
            <a:endParaRPr sz="2400" b="0" i="0" u="none" strike="noStrike" cap="none">
              <a:solidFill>
                <a:srgbClr val="262626"/>
              </a:solidFill>
              <a:latin typeface="Quattrocento"/>
              <a:ea typeface="Quattrocento"/>
              <a:cs typeface="Quattrocento"/>
              <a:sym typeface="Quattrocento"/>
            </a:endParaRPr>
          </a:p>
        </p:txBody>
      </p:sp>
      <p:sp>
        <p:nvSpPr>
          <p:cNvPr id="200" name="Google Shape;200;p29"/>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Font typeface="Quattrocento"/>
              <a:buNone/>
            </a:pPr>
            <a:r>
              <a:rPr lang="en-US" sz="4000" b="0" i="0" u="none" strike="noStrike" cap="none">
                <a:solidFill>
                  <a:schemeClr val="dk2"/>
                </a:solidFill>
                <a:latin typeface="Quattrocento"/>
                <a:ea typeface="Quattrocento"/>
                <a:cs typeface="Quattrocento"/>
                <a:sym typeface="Quattrocento"/>
              </a:rPr>
              <a:t>States and Actions</a:t>
            </a:r>
            <a:endParaRPr sz="4000" b="0" i="0" u="none" strike="noStrike" cap="none">
              <a:solidFill>
                <a:schemeClr val="dk2"/>
              </a:solidFill>
              <a:latin typeface="Quattrocento"/>
              <a:ea typeface="Quattrocento"/>
              <a:cs typeface="Quattrocento"/>
              <a:sym typeface="Quattrocen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2"/>
          <p:cNvSpPr txBox="1">
            <a:spLocks noGrp="1"/>
          </p:cNvSpPr>
          <p:nvPr>
            <p:ph type="body" idx="1"/>
          </p:nvPr>
        </p:nvSpPr>
        <p:spPr>
          <a:xfrm>
            <a:off x="688489" y="2250044"/>
            <a:ext cx="7745399" cy="4109399"/>
          </a:xfrm>
          <a:prstGeom prst="rect">
            <a:avLst/>
          </a:prstGeom>
          <a:noFill/>
          <a:ln>
            <a:noFill/>
          </a:ln>
        </p:spPr>
        <p:txBody>
          <a:bodyPr spcFirstLastPara="1" wrap="square" lIns="91425" tIns="45700" rIns="91425" bIns="45700" anchor="t" anchorCtr="0">
            <a:noAutofit/>
          </a:bodyPr>
          <a:lstStyle/>
          <a:p>
            <a:pPr marL="365760" marR="0" lvl="0" indent="-365760" algn="l" rtl="0">
              <a:lnSpc>
                <a:spcPct val="100000"/>
              </a:lnSpc>
              <a:spcBef>
                <a:spcPts val="0"/>
              </a:spcBef>
              <a:spcAft>
                <a:spcPts val="0"/>
              </a:spcAft>
              <a:buClr>
                <a:schemeClr val="accent1"/>
              </a:buClr>
              <a:buSzPts val="2422"/>
              <a:buFont typeface="Noto Sans Symbols"/>
              <a:buChar char="❧"/>
            </a:pPr>
            <a:r>
              <a:rPr lang="en-US" sz="2400" b="0" i="0" u="none" strike="noStrike" cap="none">
                <a:solidFill>
                  <a:srgbClr val="262626"/>
                </a:solidFill>
                <a:latin typeface="Quattrocento"/>
                <a:ea typeface="Quattrocento"/>
                <a:cs typeface="Quattrocento"/>
                <a:sym typeface="Quattrocento"/>
              </a:rPr>
              <a:t>Virtuous action requires that a person act freely</a:t>
            </a:r>
            <a:r>
              <a:rPr lang="en-US"/>
              <a:t>.</a:t>
            </a:r>
            <a:endParaRPr/>
          </a:p>
          <a:p>
            <a:pPr marL="365760" marR="0" lvl="0" indent="-365760" algn="l" rtl="0">
              <a:lnSpc>
                <a:spcPct val="100000"/>
              </a:lnSpc>
              <a:spcBef>
                <a:spcPts val="0"/>
              </a:spcBef>
              <a:spcAft>
                <a:spcPts val="0"/>
              </a:spcAft>
              <a:buClr>
                <a:schemeClr val="accent1"/>
              </a:buClr>
              <a:buSzPts val="2422"/>
              <a:buFont typeface="Noto Sans Symbols"/>
              <a:buChar char="❧"/>
            </a:pPr>
            <a:r>
              <a:rPr lang="en-US" sz="2400" b="0" i="0" u="none" strike="noStrike" cap="none">
                <a:solidFill>
                  <a:srgbClr val="262626"/>
                </a:solidFill>
                <a:latin typeface="Quattrocento"/>
                <a:ea typeface="Quattrocento"/>
                <a:cs typeface="Quattrocento"/>
                <a:sym typeface="Quattrocento"/>
              </a:rPr>
              <a:t>The action cannot be involuntary </a:t>
            </a:r>
            <a:endParaRPr/>
          </a:p>
          <a:p>
            <a:pPr marL="365760" marR="0" lvl="0" indent="-365760" algn="l" rtl="0">
              <a:lnSpc>
                <a:spcPct val="100000"/>
              </a:lnSpc>
              <a:spcBef>
                <a:spcPts val="0"/>
              </a:spcBef>
              <a:spcAft>
                <a:spcPts val="0"/>
              </a:spcAft>
              <a:buClr>
                <a:schemeClr val="accent1"/>
              </a:buClr>
              <a:buSzPts val="2422"/>
              <a:buFont typeface="Noto Sans Symbols"/>
              <a:buChar char="❧"/>
            </a:pPr>
            <a:r>
              <a:rPr lang="en-US" sz="2400" b="0" i="0" u="none" strike="noStrike" cap="none">
                <a:solidFill>
                  <a:srgbClr val="262626"/>
                </a:solidFill>
                <a:latin typeface="Quattrocento"/>
                <a:ea typeface="Quattrocento"/>
                <a:cs typeface="Quattrocento"/>
                <a:sym typeface="Quattrocento"/>
              </a:rPr>
              <a:t>Involuntary action is either forced or done by ignorance. </a:t>
            </a:r>
            <a:endParaRPr/>
          </a:p>
          <a:p>
            <a:pPr marL="365760" marR="0" lvl="0" indent="-365760" algn="l" rtl="0">
              <a:lnSpc>
                <a:spcPct val="100000"/>
              </a:lnSpc>
              <a:spcBef>
                <a:spcPts val="0"/>
              </a:spcBef>
              <a:spcAft>
                <a:spcPts val="0"/>
              </a:spcAft>
              <a:buClr>
                <a:schemeClr val="accent1"/>
              </a:buClr>
              <a:buSzPts val="2422"/>
              <a:buFont typeface="Noto Sans Symbols"/>
              <a:buChar char="❧"/>
            </a:pPr>
            <a:r>
              <a:rPr lang="en-US" sz="2400" b="0" i="0" u="none" strike="noStrike" cap="none">
                <a:solidFill>
                  <a:srgbClr val="262626"/>
                </a:solidFill>
                <a:latin typeface="Quattrocento"/>
                <a:ea typeface="Quattrocento"/>
                <a:cs typeface="Quattrocento"/>
                <a:sym typeface="Quattrocento"/>
              </a:rPr>
              <a:t>If an action is forced or done by ignorance, the agent is neither blameworthy nor praiseworthy.</a:t>
            </a:r>
            <a:endParaRPr/>
          </a:p>
          <a:p>
            <a:pPr marL="0" marR="0" lvl="0" indent="0" algn="l" rtl="0">
              <a:lnSpc>
                <a:spcPct val="100000"/>
              </a:lnSpc>
              <a:spcBef>
                <a:spcPts val="0"/>
              </a:spcBef>
              <a:spcAft>
                <a:spcPts val="0"/>
              </a:spcAft>
              <a:buClr>
                <a:schemeClr val="accent1"/>
              </a:buClr>
              <a:buFont typeface="Noto Sans Symbols"/>
              <a:buNone/>
            </a:pPr>
            <a:endParaRPr sz="2400" b="0" i="0" u="none" strike="noStrike" cap="none">
              <a:solidFill>
                <a:srgbClr val="262626"/>
              </a:solidFill>
              <a:latin typeface="Quattrocento"/>
              <a:ea typeface="Quattrocento"/>
              <a:cs typeface="Quattrocento"/>
              <a:sym typeface="Quattrocento"/>
            </a:endParaRPr>
          </a:p>
        </p:txBody>
      </p:sp>
      <p:sp>
        <p:nvSpPr>
          <p:cNvPr id="98" name="Google Shape;98;p12"/>
          <p:cNvSpPr txBox="1">
            <a:spLocks noGrp="1"/>
          </p:cNvSpPr>
          <p:nvPr>
            <p:ph type="title"/>
          </p:nvPr>
        </p:nvSpPr>
        <p:spPr>
          <a:xfrm>
            <a:off x="688489" y="570156"/>
            <a:ext cx="7756263" cy="1054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Quattrocento"/>
              <a:buNone/>
            </a:pPr>
            <a:r>
              <a:rPr lang="en-US" sz="4000" b="0" i="0" u="none" strike="noStrike" cap="none">
                <a:solidFill>
                  <a:schemeClr val="dk2"/>
                </a:solidFill>
                <a:latin typeface="Quattrocento"/>
                <a:ea typeface="Quattrocento"/>
                <a:cs typeface="Quattrocento"/>
                <a:sym typeface="Quattrocento"/>
              </a:rPr>
              <a:t>Voluntary Action</a:t>
            </a:r>
            <a:endParaRPr sz="4000" b="0" i="0" u="none" strike="noStrike" cap="none">
              <a:solidFill>
                <a:schemeClr val="dk2"/>
              </a:solidFill>
              <a:latin typeface="Quattrocento"/>
              <a:ea typeface="Quattrocento"/>
              <a:cs typeface="Quattrocento"/>
              <a:sym typeface="Quattrocen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a:spLocks noGrp="1"/>
          </p:cNvSpPr>
          <p:nvPr>
            <p:ph type="body" idx="1"/>
          </p:nvPr>
        </p:nvSpPr>
        <p:spPr>
          <a:xfrm>
            <a:off x="699247" y="2066405"/>
            <a:ext cx="7745505" cy="4265515"/>
          </a:xfrm>
          <a:prstGeom prst="rect">
            <a:avLst/>
          </a:prstGeom>
          <a:noFill/>
          <a:ln>
            <a:noFill/>
          </a:ln>
        </p:spPr>
        <p:txBody>
          <a:bodyPr spcFirstLastPara="1" wrap="square" lIns="91425" tIns="91425" rIns="91425" bIns="91425" anchor="t" anchorCtr="0">
            <a:noAutofit/>
          </a:bodyPr>
          <a:lstStyle/>
          <a:p>
            <a:pPr marL="365760" marR="0" lvl="0" indent="-60959" algn="l" rtl="0">
              <a:lnSpc>
                <a:spcPct val="100000"/>
              </a:lnSpc>
              <a:spcBef>
                <a:spcPts val="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The mean between Fear and Confidence.</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What we fear are bad things or anything PAINFUL: bad reputation, poverty, sickness, friendlessness, and death. </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Thus standing firm against what is painful make us call people brave.</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Bravery then is concerned with what is PAINFUL</a:t>
            </a:r>
            <a:endParaRPr sz="2400" b="0" i="0" u="none" strike="noStrike" cap="none">
              <a:solidFill>
                <a:srgbClr val="262626"/>
              </a:solidFill>
              <a:latin typeface="Quattrocento"/>
              <a:ea typeface="Quattrocento"/>
              <a:cs typeface="Quattrocento"/>
              <a:sym typeface="Quattrocento"/>
            </a:endParaRPr>
          </a:p>
        </p:txBody>
      </p:sp>
      <p:sp>
        <p:nvSpPr>
          <p:cNvPr id="206" name="Google Shape;206;p30"/>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Font typeface="Quattrocento"/>
              <a:buNone/>
            </a:pPr>
            <a:r>
              <a:rPr lang="en-US" sz="4000" b="0" i="0" u="none" strike="noStrike" cap="none">
                <a:solidFill>
                  <a:schemeClr val="dk2"/>
                </a:solidFill>
                <a:latin typeface="Quattrocento"/>
                <a:ea typeface="Quattrocento"/>
                <a:cs typeface="Quattrocento"/>
                <a:sym typeface="Quattrocento"/>
              </a:rPr>
              <a:t>The Individual Virtues: Bravery</a:t>
            </a:r>
            <a:endParaRPr sz="4000" b="0" i="0" u="none" strike="noStrike" cap="none">
              <a:solidFill>
                <a:schemeClr val="dk2"/>
              </a:solidFill>
              <a:latin typeface="Quattrocento"/>
              <a:ea typeface="Quattrocento"/>
              <a:cs typeface="Quattrocento"/>
              <a:sym typeface="Quattrocen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1"/>
          <p:cNvSpPr txBox="1">
            <a:spLocks noGrp="1"/>
          </p:cNvSpPr>
          <p:nvPr>
            <p:ph type="body" idx="1"/>
          </p:nvPr>
        </p:nvSpPr>
        <p:spPr>
          <a:xfrm>
            <a:off x="699247" y="2248347"/>
            <a:ext cx="7745505" cy="3877815"/>
          </a:xfrm>
          <a:prstGeom prst="rect">
            <a:avLst/>
          </a:prstGeom>
          <a:noFill/>
          <a:ln>
            <a:noFill/>
          </a:ln>
        </p:spPr>
        <p:txBody>
          <a:bodyPr spcFirstLastPara="1" wrap="square" lIns="91425" tIns="91425" rIns="91425" bIns="91425" anchor="t" anchorCtr="0">
            <a:noAutofit/>
          </a:bodyPr>
          <a:lstStyle/>
          <a:p>
            <a:pPr marL="365760" marR="0" lvl="0" indent="-60959" algn="l" rtl="0">
              <a:lnSpc>
                <a:spcPct val="100000"/>
              </a:lnSpc>
              <a:spcBef>
                <a:spcPts val="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Being brave does not mean being fearless; rather it means fearing the right things, at the right time, in the right way, and to the right degree.</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For instance, fear of some things is right and fine and the lack is shameful. You should fear a bad reputation, poverty, sickness doing bad things and having bad feelings.</a:t>
            </a:r>
            <a:endParaRPr/>
          </a:p>
        </p:txBody>
      </p:sp>
      <p:sp>
        <p:nvSpPr>
          <p:cNvPr id="212" name="Google Shape;212;p31"/>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Font typeface="Quattrocento"/>
              <a:buNone/>
            </a:pPr>
            <a:r>
              <a:rPr lang="en-US" sz="4000" b="0" i="0" u="none" strike="noStrike" cap="none">
                <a:solidFill>
                  <a:schemeClr val="dk2"/>
                </a:solidFill>
                <a:latin typeface="Quattrocento"/>
                <a:ea typeface="Quattrocento"/>
                <a:cs typeface="Quattrocento"/>
                <a:sym typeface="Quattrocento"/>
              </a:rPr>
              <a:t>Bravery</a:t>
            </a:r>
            <a:endParaRPr sz="4000" b="0" i="0" u="none" strike="noStrike" cap="none">
              <a:solidFill>
                <a:schemeClr val="dk2"/>
              </a:solidFill>
              <a:latin typeface="Quattrocento"/>
              <a:ea typeface="Quattrocento"/>
              <a:cs typeface="Quattrocento"/>
              <a:sym typeface="Quattrocen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2"/>
          <p:cNvSpPr txBox="1">
            <a:spLocks noGrp="1"/>
          </p:cNvSpPr>
          <p:nvPr>
            <p:ph type="body" idx="1"/>
          </p:nvPr>
        </p:nvSpPr>
        <p:spPr>
          <a:xfrm>
            <a:off x="699247" y="2248347"/>
            <a:ext cx="7745505" cy="3877815"/>
          </a:xfrm>
          <a:prstGeom prst="rect">
            <a:avLst/>
          </a:prstGeom>
          <a:noFill/>
          <a:ln>
            <a:noFill/>
          </a:ln>
        </p:spPr>
        <p:txBody>
          <a:bodyPr spcFirstLastPara="1" wrap="square" lIns="91425" tIns="91425" rIns="91425" bIns="91425" anchor="t" anchorCtr="0">
            <a:noAutofit/>
          </a:bodyPr>
          <a:lstStyle/>
          <a:p>
            <a:pPr marL="365760" marR="0" lvl="0" indent="-60959" algn="l" rtl="0">
              <a:lnSpc>
                <a:spcPct val="100000"/>
              </a:lnSpc>
              <a:spcBef>
                <a:spcPts val="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While the brave person will fear things (what is irresistible to fear) he will stand firm against these things.</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We might also be mistaken about our fears and confidences.</a:t>
            </a:r>
            <a:endParaRPr sz="2400" b="0" i="0" u="none" strike="noStrike" cap="none">
              <a:solidFill>
                <a:srgbClr val="262626"/>
              </a:solidFill>
              <a:latin typeface="Quattrocento"/>
              <a:ea typeface="Quattrocento"/>
              <a:cs typeface="Quattrocento"/>
              <a:sym typeface="Quattrocento"/>
            </a:endParaRPr>
          </a:p>
        </p:txBody>
      </p:sp>
      <p:sp>
        <p:nvSpPr>
          <p:cNvPr id="218" name="Google Shape;218;p32"/>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Font typeface="Quattrocento"/>
              <a:buNone/>
            </a:pPr>
            <a:r>
              <a:rPr lang="en-US" sz="4000" b="0" i="0" u="none" strike="noStrike" cap="none">
                <a:solidFill>
                  <a:schemeClr val="dk2"/>
                </a:solidFill>
                <a:latin typeface="Quattrocento"/>
                <a:ea typeface="Quattrocento"/>
                <a:cs typeface="Quattrocento"/>
                <a:sym typeface="Quattrocento"/>
              </a:rPr>
              <a:t>Bravery</a:t>
            </a:r>
            <a:endParaRPr sz="4000" b="0" i="0" u="none" strike="noStrike" cap="none">
              <a:solidFill>
                <a:schemeClr val="dk2"/>
              </a:solidFill>
              <a:latin typeface="Quattrocento"/>
              <a:ea typeface="Quattrocento"/>
              <a:cs typeface="Quattrocento"/>
              <a:sym typeface="Quattrocen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3"/>
          <p:cNvSpPr txBox="1">
            <a:spLocks noGrp="1"/>
          </p:cNvSpPr>
          <p:nvPr>
            <p:ph type="body" idx="1"/>
          </p:nvPr>
        </p:nvSpPr>
        <p:spPr>
          <a:xfrm>
            <a:off x="699247" y="2248347"/>
            <a:ext cx="7745505" cy="3877815"/>
          </a:xfrm>
          <a:prstGeom prst="rect">
            <a:avLst/>
          </a:prstGeom>
          <a:noFill/>
          <a:ln>
            <a:noFill/>
          </a:ln>
        </p:spPr>
        <p:txBody>
          <a:bodyPr spcFirstLastPara="1" wrap="square" lIns="91425" tIns="91425" rIns="91425" bIns="91425" anchor="t" anchorCtr="0">
            <a:noAutofit/>
          </a:bodyPr>
          <a:lstStyle/>
          <a:p>
            <a:pPr marL="365760" marR="0" lvl="0" indent="91440" algn="l" rtl="0">
              <a:lnSpc>
                <a:spcPct val="100000"/>
              </a:lnSpc>
              <a:spcBef>
                <a:spcPts val="0"/>
              </a:spcBef>
              <a:spcAft>
                <a:spcPts val="0"/>
              </a:spcAft>
              <a:buClr>
                <a:schemeClr val="accent1"/>
              </a:buClr>
              <a:buSzPts val="2400"/>
              <a:buFont typeface="Noto Sans Symbols"/>
              <a:buNone/>
            </a:pPr>
            <a:endParaRPr sz="2400" b="0" i="0" u="none" strike="noStrike" cap="none">
              <a:solidFill>
                <a:srgbClr val="262626"/>
              </a:solidFill>
              <a:latin typeface="Quattrocento"/>
              <a:ea typeface="Quattrocento"/>
              <a:cs typeface="Quattrocento"/>
              <a:sym typeface="Quattrocento"/>
            </a:endParaRPr>
          </a:p>
        </p:txBody>
      </p:sp>
      <p:sp>
        <p:nvSpPr>
          <p:cNvPr id="224" name="Google Shape;224;p33"/>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Font typeface="Quattrocento"/>
              <a:buNone/>
            </a:pPr>
            <a:r>
              <a:rPr lang="en-US" sz="4000" b="0" i="0" u="none" strike="noStrike" cap="none">
                <a:solidFill>
                  <a:schemeClr val="dk2"/>
                </a:solidFill>
                <a:latin typeface="Quattrocento"/>
                <a:ea typeface="Quattrocento"/>
                <a:cs typeface="Quattrocento"/>
                <a:sym typeface="Quattrocento"/>
              </a:rPr>
              <a:t>The State of Bravery</a:t>
            </a:r>
            <a:endParaRPr sz="4000" b="0" i="0" u="none" strike="noStrike" cap="none">
              <a:solidFill>
                <a:schemeClr val="dk2"/>
              </a:solidFill>
              <a:latin typeface="Quattrocento"/>
              <a:ea typeface="Quattrocento"/>
              <a:cs typeface="Quattrocento"/>
              <a:sym typeface="Quattrocento"/>
            </a:endParaRPr>
          </a:p>
        </p:txBody>
      </p:sp>
      <p:sp>
        <p:nvSpPr>
          <p:cNvPr id="225" name="Google Shape;225;p33"/>
          <p:cNvSpPr/>
          <p:nvPr/>
        </p:nvSpPr>
        <p:spPr>
          <a:xfrm>
            <a:off x="2755417" y="3332996"/>
            <a:ext cx="1581696" cy="1318732"/>
          </a:xfrm>
          <a:prstGeom prst="ellipse">
            <a:avLst/>
          </a:prstGeom>
          <a:solidFill>
            <a:schemeClr val="accent5"/>
          </a:solidFill>
          <a:ln w="25400" cap="flat" cmpd="sng">
            <a:solidFill>
              <a:srgbClr val="6E180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Font typeface="Arial"/>
              <a:buNone/>
            </a:pPr>
            <a:r>
              <a:rPr lang="en-US" sz="1400" b="0" i="0" u="none" strike="noStrike" cap="none">
                <a:solidFill>
                  <a:schemeClr val="lt1"/>
                </a:solidFill>
                <a:latin typeface="Arial"/>
                <a:ea typeface="Arial"/>
                <a:cs typeface="Arial"/>
                <a:sym typeface="Arial"/>
              </a:rPr>
              <a:t>Fear</a:t>
            </a:r>
            <a:endParaRPr sz="1400" b="0" i="0" u="none" strike="noStrike" cap="none">
              <a:solidFill>
                <a:schemeClr val="lt1"/>
              </a:solidFill>
              <a:latin typeface="Arial"/>
              <a:ea typeface="Arial"/>
              <a:cs typeface="Arial"/>
              <a:sym typeface="Arial"/>
            </a:endParaRPr>
          </a:p>
        </p:txBody>
      </p:sp>
      <p:cxnSp>
        <p:nvCxnSpPr>
          <p:cNvPr id="226" name="Google Shape;226;p33"/>
          <p:cNvCxnSpPr>
            <a:stCxn id="225" idx="1"/>
          </p:cNvCxnSpPr>
          <p:nvPr/>
        </p:nvCxnSpPr>
        <p:spPr>
          <a:xfrm rot="10800000">
            <a:off x="2359151" y="2694220"/>
            <a:ext cx="627900" cy="8319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227" name="Google Shape;227;p33"/>
          <p:cNvSpPr/>
          <p:nvPr/>
        </p:nvSpPr>
        <p:spPr>
          <a:xfrm>
            <a:off x="1032309" y="2055224"/>
            <a:ext cx="1326756" cy="1277772"/>
          </a:xfrm>
          <a:prstGeom prst="ellipse">
            <a:avLst/>
          </a:prstGeom>
          <a:solidFill>
            <a:schemeClr val="accent5"/>
          </a:solidFill>
          <a:ln w="25400" cap="flat" cmpd="sng">
            <a:solidFill>
              <a:srgbClr val="6E1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r>
              <a:rPr lang="en-US" sz="1400" b="0" i="0" u="none" strike="noStrike" cap="none">
                <a:solidFill>
                  <a:schemeClr val="lt1"/>
                </a:solidFill>
                <a:latin typeface="Arial"/>
                <a:ea typeface="Arial"/>
                <a:cs typeface="Arial"/>
                <a:sym typeface="Arial"/>
              </a:rPr>
              <a:t>Excess: </a:t>
            </a:r>
            <a:r>
              <a:rPr lang="en-US" sz="1600" b="0" i="0" u="sng" strike="noStrike" cap="none">
                <a:solidFill>
                  <a:schemeClr val="lt1"/>
                </a:solidFill>
                <a:latin typeface="Arial"/>
                <a:ea typeface="Arial"/>
                <a:cs typeface="Arial"/>
                <a:sym typeface="Arial"/>
              </a:rPr>
              <a:t>Coward</a:t>
            </a:r>
            <a:endParaRPr sz="1600" b="0" i="0" u="sng" strike="noStrike" cap="none">
              <a:solidFill>
                <a:schemeClr val="lt1"/>
              </a:solidFill>
              <a:latin typeface="Arial"/>
              <a:ea typeface="Arial"/>
              <a:cs typeface="Arial"/>
              <a:sym typeface="Arial"/>
            </a:endParaRPr>
          </a:p>
        </p:txBody>
      </p:sp>
      <p:cxnSp>
        <p:nvCxnSpPr>
          <p:cNvPr id="228" name="Google Shape;228;p33"/>
          <p:cNvCxnSpPr>
            <a:stCxn id="225" idx="3"/>
          </p:cNvCxnSpPr>
          <p:nvPr/>
        </p:nvCxnSpPr>
        <p:spPr>
          <a:xfrm flipH="1">
            <a:off x="1878251" y="4458604"/>
            <a:ext cx="1108800" cy="7032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229" name="Google Shape;229;p33"/>
          <p:cNvSpPr/>
          <p:nvPr/>
        </p:nvSpPr>
        <p:spPr>
          <a:xfrm>
            <a:off x="709640" y="4982211"/>
            <a:ext cx="1369023" cy="1226005"/>
          </a:xfrm>
          <a:prstGeom prst="ellipse">
            <a:avLst/>
          </a:prstGeom>
          <a:solidFill>
            <a:schemeClr val="accent5"/>
          </a:solidFill>
          <a:ln w="25400" cap="flat" cmpd="sng">
            <a:solidFill>
              <a:srgbClr val="6E1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r>
              <a:rPr lang="en-US" sz="1400" b="0" i="0" u="none" strike="noStrike" cap="none">
                <a:solidFill>
                  <a:schemeClr val="lt1"/>
                </a:solidFill>
                <a:latin typeface="Arial"/>
                <a:ea typeface="Arial"/>
                <a:cs typeface="Arial"/>
                <a:sym typeface="Arial"/>
              </a:rPr>
              <a:t>To little </a:t>
            </a:r>
            <a:r>
              <a:rPr lang="en-US" sz="1600" b="0" i="0" u="sng" strike="noStrike" cap="none">
                <a:solidFill>
                  <a:schemeClr val="lt1"/>
                </a:solidFill>
                <a:latin typeface="Arial"/>
                <a:ea typeface="Arial"/>
                <a:cs typeface="Arial"/>
                <a:sym typeface="Arial"/>
              </a:rPr>
              <a:t>Fearless</a:t>
            </a:r>
            <a:endParaRPr sz="1600" b="0" i="0" u="sng" strike="noStrike" cap="none">
              <a:solidFill>
                <a:schemeClr val="lt1"/>
              </a:solidFill>
              <a:latin typeface="Arial"/>
              <a:ea typeface="Arial"/>
              <a:cs typeface="Arial"/>
              <a:sym typeface="Arial"/>
            </a:endParaRPr>
          </a:p>
        </p:txBody>
      </p:sp>
      <p:sp>
        <p:nvSpPr>
          <p:cNvPr id="230" name="Google Shape;230;p33"/>
          <p:cNvSpPr/>
          <p:nvPr/>
        </p:nvSpPr>
        <p:spPr>
          <a:xfrm>
            <a:off x="688489" y="3526120"/>
            <a:ext cx="1390174" cy="968411"/>
          </a:xfrm>
          <a:prstGeom prst="ellipse">
            <a:avLst/>
          </a:prstGeom>
          <a:solidFill>
            <a:schemeClr val="accent2"/>
          </a:solidFill>
          <a:ln w="25400" cap="flat" cmpd="sng">
            <a:solidFill>
              <a:srgbClr val="9C6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r>
              <a:rPr lang="en-US" sz="1400" b="0" i="0" u="none" strike="noStrike" cap="none">
                <a:solidFill>
                  <a:schemeClr val="lt1"/>
                </a:solidFill>
                <a:latin typeface="Arial"/>
                <a:ea typeface="Arial"/>
                <a:cs typeface="Arial"/>
                <a:sym typeface="Arial"/>
              </a:rPr>
              <a:t>Virtue</a:t>
            </a:r>
            <a:endParaRPr sz="1400" b="0" i="0" u="none" strike="noStrike" cap="none">
              <a:solidFill>
                <a:schemeClr val="lt1"/>
              </a:solidFill>
              <a:latin typeface="Arial"/>
              <a:ea typeface="Arial"/>
              <a:cs typeface="Arial"/>
              <a:sym typeface="Arial"/>
            </a:endParaRPr>
          </a:p>
        </p:txBody>
      </p:sp>
      <p:cxnSp>
        <p:nvCxnSpPr>
          <p:cNvPr id="231" name="Google Shape;231;p33"/>
          <p:cNvCxnSpPr>
            <a:stCxn id="225" idx="2"/>
            <a:endCxn id="230" idx="6"/>
          </p:cNvCxnSpPr>
          <p:nvPr/>
        </p:nvCxnSpPr>
        <p:spPr>
          <a:xfrm flipH="1">
            <a:off x="2078617" y="3992362"/>
            <a:ext cx="676800" cy="180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232" name="Google Shape;232;p33"/>
          <p:cNvSpPr/>
          <p:nvPr/>
        </p:nvSpPr>
        <p:spPr>
          <a:xfrm>
            <a:off x="4337112" y="3332996"/>
            <a:ext cx="1699783" cy="1318732"/>
          </a:xfrm>
          <a:prstGeom prst="ellipse">
            <a:avLst/>
          </a:prstGeom>
          <a:solidFill>
            <a:schemeClr val="accent5"/>
          </a:solidFill>
          <a:ln w="25400" cap="flat" cmpd="sng">
            <a:solidFill>
              <a:srgbClr val="6E1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r>
              <a:rPr lang="en-US" sz="1400" b="0" i="0" u="none" strike="noStrike" cap="none">
                <a:solidFill>
                  <a:schemeClr val="lt1"/>
                </a:solidFill>
                <a:latin typeface="Arial"/>
                <a:ea typeface="Arial"/>
                <a:cs typeface="Arial"/>
                <a:sym typeface="Arial"/>
              </a:rPr>
              <a:t>Confidence (Hopeful)</a:t>
            </a:r>
            <a:endParaRPr sz="1400" b="0" i="0" u="none" strike="noStrike" cap="none">
              <a:solidFill>
                <a:schemeClr val="lt1"/>
              </a:solidFill>
              <a:latin typeface="Arial"/>
              <a:ea typeface="Arial"/>
              <a:cs typeface="Arial"/>
              <a:sym typeface="Arial"/>
            </a:endParaRPr>
          </a:p>
        </p:txBody>
      </p:sp>
      <p:cxnSp>
        <p:nvCxnSpPr>
          <p:cNvPr id="233" name="Google Shape;233;p33"/>
          <p:cNvCxnSpPr>
            <a:stCxn id="232" idx="7"/>
          </p:cNvCxnSpPr>
          <p:nvPr/>
        </p:nvCxnSpPr>
        <p:spPr>
          <a:xfrm rot="10800000" flipH="1">
            <a:off x="5787968" y="2853820"/>
            <a:ext cx="826200" cy="6723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234" name="Google Shape;234;p33"/>
          <p:cNvCxnSpPr/>
          <p:nvPr/>
        </p:nvCxnSpPr>
        <p:spPr>
          <a:xfrm>
            <a:off x="5787968" y="4494531"/>
            <a:ext cx="1170745" cy="605648"/>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235" name="Google Shape;235;p33"/>
          <p:cNvSpPr/>
          <p:nvPr/>
        </p:nvSpPr>
        <p:spPr>
          <a:xfrm>
            <a:off x="6614193" y="2146067"/>
            <a:ext cx="1253563" cy="1096086"/>
          </a:xfrm>
          <a:prstGeom prst="ellipse">
            <a:avLst/>
          </a:prstGeom>
          <a:solidFill>
            <a:schemeClr val="accent5"/>
          </a:solidFill>
          <a:ln w="25400" cap="flat" cmpd="sng">
            <a:solidFill>
              <a:srgbClr val="6E1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r>
              <a:rPr lang="en-US" sz="1400" b="0" i="0" u="none" strike="noStrike" cap="none">
                <a:solidFill>
                  <a:schemeClr val="lt1"/>
                </a:solidFill>
                <a:latin typeface="Arial"/>
                <a:ea typeface="Arial"/>
                <a:cs typeface="Arial"/>
                <a:sym typeface="Arial"/>
              </a:rPr>
              <a:t>Excess: </a:t>
            </a:r>
            <a:r>
              <a:rPr lang="en-US" sz="1600" b="0" i="0" u="sng" strike="noStrike" cap="none">
                <a:solidFill>
                  <a:schemeClr val="lt1"/>
                </a:solidFill>
                <a:latin typeface="Arial"/>
                <a:ea typeface="Arial"/>
                <a:cs typeface="Arial"/>
                <a:sym typeface="Arial"/>
              </a:rPr>
              <a:t>Rash</a:t>
            </a:r>
            <a:endParaRPr sz="1600" b="0" i="0" u="sng" strike="noStrike" cap="none">
              <a:solidFill>
                <a:schemeClr val="lt1"/>
              </a:solidFill>
              <a:latin typeface="Arial"/>
              <a:ea typeface="Arial"/>
              <a:cs typeface="Arial"/>
              <a:sym typeface="Arial"/>
            </a:endParaRPr>
          </a:p>
        </p:txBody>
      </p:sp>
      <p:sp>
        <p:nvSpPr>
          <p:cNvPr id="236" name="Google Shape;236;p33"/>
          <p:cNvSpPr/>
          <p:nvPr/>
        </p:nvSpPr>
        <p:spPr>
          <a:xfrm>
            <a:off x="6746146" y="4941402"/>
            <a:ext cx="1451495" cy="1084197"/>
          </a:xfrm>
          <a:prstGeom prst="ellipse">
            <a:avLst/>
          </a:prstGeom>
          <a:solidFill>
            <a:schemeClr val="accent5"/>
          </a:solidFill>
          <a:ln w="25400" cap="flat" cmpd="sng">
            <a:solidFill>
              <a:srgbClr val="6E1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r>
              <a:rPr lang="en-US" sz="1400" b="0" i="0" u="none" strike="noStrike" cap="none">
                <a:solidFill>
                  <a:schemeClr val="lt1"/>
                </a:solidFill>
                <a:latin typeface="Arial"/>
                <a:ea typeface="Arial"/>
                <a:cs typeface="Arial"/>
                <a:sym typeface="Arial"/>
              </a:rPr>
              <a:t>Deficient: Coward  Lacks Hope</a:t>
            </a:r>
            <a:endParaRPr sz="1400" b="0" i="0" u="none" strike="noStrike" cap="none">
              <a:solidFill>
                <a:schemeClr val="lt1"/>
              </a:solidFill>
              <a:latin typeface="Arial"/>
              <a:ea typeface="Arial"/>
              <a:cs typeface="Arial"/>
              <a:sym typeface="Arial"/>
            </a:endParaRPr>
          </a:p>
        </p:txBody>
      </p:sp>
      <p:sp>
        <p:nvSpPr>
          <p:cNvPr id="237" name="Google Shape;237;p33"/>
          <p:cNvSpPr/>
          <p:nvPr/>
        </p:nvSpPr>
        <p:spPr>
          <a:xfrm>
            <a:off x="6993562" y="3535162"/>
            <a:ext cx="1451189" cy="914400"/>
          </a:xfrm>
          <a:prstGeom prst="ellipse">
            <a:avLst/>
          </a:prstGeom>
          <a:solidFill>
            <a:schemeClr val="accent2"/>
          </a:solidFill>
          <a:ln w="25400" cap="flat" cmpd="sng">
            <a:solidFill>
              <a:srgbClr val="9C6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r>
              <a:rPr lang="en-US" sz="1400" b="0" i="0" u="none" strike="noStrike" cap="none">
                <a:solidFill>
                  <a:schemeClr val="lt1"/>
                </a:solidFill>
                <a:latin typeface="Arial"/>
                <a:ea typeface="Arial"/>
                <a:cs typeface="Arial"/>
                <a:sym typeface="Arial"/>
              </a:rPr>
              <a:t>Virtue</a:t>
            </a:r>
            <a:endParaRPr sz="1400" b="0" i="0" u="none" strike="noStrike" cap="none">
              <a:solidFill>
                <a:schemeClr val="lt1"/>
              </a:solidFill>
              <a:latin typeface="Arial"/>
              <a:ea typeface="Arial"/>
              <a:cs typeface="Arial"/>
              <a:sym typeface="Arial"/>
            </a:endParaRPr>
          </a:p>
        </p:txBody>
      </p:sp>
      <p:cxnSp>
        <p:nvCxnSpPr>
          <p:cNvPr id="238" name="Google Shape;238;p33"/>
          <p:cNvCxnSpPr>
            <a:stCxn id="232" idx="6"/>
            <a:endCxn id="237" idx="2"/>
          </p:cNvCxnSpPr>
          <p:nvPr/>
        </p:nvCxnSpPr>
        <p:spPr>
          <a:xfrm>
            <a:off x="6036895" y="3992362"/>
            <a:ext cx="956700" cy="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239" name="Google Shape;239;p33"/>
          <p:cNvSpPr/>
          <p:nvPr/>
        </p:nvSpPr>
        <p:spPr>
          <a:xfrm>
            <a:off x="3414311" y="5111199"/>
            <a:ext cx="2177240" cy="914400"/>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r>
              <a:rPr lang="en-US" sz="1400" b="0" i="0" u="none" strike="noStrike" cap="none">
                <a:solidFill>
                  <a:schemeClr val="lt1"/>
                </a:solidFill>
                <a:latin typeface="Arial"/>
                <a:ea typeface="Arial"/>
                <a:cs typeface="Arial"/>
                <a:sym typeface="Arial"/>
              </a:rPr>
              <a:t>BRAVE</a:t>
            </a:r>
            <a:endParaRPr sz="1400" b="0" i="0" u="none" strike="noStrike" cap="none">
              <a:solidFill>
                <a:schemeClr val="lt1"/>
              </a:solidFill>
              <a:latin typeface="Arial"/>
              <a:ea typeface="Arial"/>
              <a:cs typeface="Arial"/>
              <a:sym typeface="Arial"/>
            </a:endParaRPr>
          </a:p>
        </p:txBody>
      </p:sp>
      <p:cxnSp>
        <p:nvCxnSpPr>
          <p:cNvPr id="240" name="Google Shape;240;p33"/>
          <p:cNvCxnSpPr>
            <a:stCxn id="225" idx="4"/>
            <a:endCxn id="239" idx="0"/>
          </p:cNvCxnSpPr>
          <p:nvPr/>
        </p:nvCxnSpPr>
        <p:spPr>
          <a:xfrm>
            <a:off x="3546265" y="4651728"/>
            <a:ext cx="956700" cy="4596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241" name="Google Shape;241;p33"/>
          <p:cNvCxnSpPr>
            <a:stCxn id="232" idx="4"/>
            <a:endCxn id="239" idx="0"/>
          </p:cNvCxnSpPr>
          <p:nvPr/>
        </p:nvCxnSpPr>
        <p:spPr>
          <a:xfrm flipH="1">
            <a:off x="4503004" y="4651728"/>
            <a:ext cx="684000" cy="4596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4"/>
          <p:cNvSpPr txBox="1">
            <a:spLocks noGrp="1"/>
          </p:cNvSpPr>
          <p:nvPr>
            <p:ph type="body" idx="1"/>
          </p:nvPr>
        </p:nvSpPr>
        <p:spPr>
          <a:xfrm>
            <a:off x="699247" y="2248347"/>
            <a:ext cx="7745505" cy="3877815"/>
          </a:xfrm>
          <a:prstGeom prst="rect">
            <a:avLst/>
          </a:prstGeom>
          <a:noFill/>
          <a:ln>
            <a:noFill/>
          </a:ln>
        </p:spPr>
        <p:txBody>
          <a:bodyPr spcFirstLastPara="1" wrap="square" lIns="91425" tIns="91425" rIns="91425" bIns="91425" anchor="t" anchorCtr="0">
            <a:noAutofit/>
          </a:bodyPr>
          <a:lstStyle/>
          <a:p>
            <a:pPr marL="365760" marR="0" lvl="0" indent="-60959" algn="l" rtl="0">
              <a:lnSpc>
                <a:spcPct val="100000"/>
              </a:lnSpc>
              <a:spcBef>
                <a:spcPts val="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 Rash (excessive confidence).</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 Fearless people (deficient fear).</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Soldiers/fighters not willing to die.</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People acting from spirit (instinct) like animals.</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Hopeful (confident) people.</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Ignorant people.</a:t>
            </a:r>
            <a:endParaRPr/>
          </a:p>
          <a:p>
            <a:pPr marL="304801" marR="0" lvl="0" indent="0" algn="l" rtl="0">
              <a:lnSpc>
                <a:spcPct val="100000"/>
              </a:lnSpc>
              <a:spcBef>
                <a:spcPts val="480"/>
              </a:spcBef>
              <a:spcAft>
                <a:spcPts val="0"/>
              </a:spcAft>
              <a:buClr>
                <a:schemeClr val="accent1"/>
              </a:buClr>
              <a:buFont typeface="Noto Sans Symbols"/>
              <a:buNone/>
            </a:pPr>
            <a:endParaRPr sz="2400" b="0" i="0" u="none" strike="noStrike" cap="none">
              <a:solidFill>
                <a:srgbClr val="262626"/>
              </a:solidFill>
              <a:latin typeface="Quattrocento"/>
              <a:ea typeface="Quattrocento"/>
              <a:cs typeface="Quattrocento"/>
              <a:sym typeface="Quattrocento"/>
            </a:endParaRPr>
          </a:p>
        </p:txBody>
      </p:sp>
      <p:sp>
        <p:nvSpPr>
          <p:cNvPr id="247" name="Google Shape;247;p34"/>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Font typeface="Quattrocento"/>
              <a:buNone/>
            </a:pPr>
            <a:r>
              <a:rPr lang="en-US" sz="4000" b="0" i="0" u="none" strike="noStrike" cap="none">
                <a:solidFill>
                  <a:schemeClr val="dk2"/>
                </a:solidFill>
                <a:latin typeface="Quattrocento"/>
                <a:ea typeface="Quattrocento"/>
                <a:cs typeface="Quattrocento"/>
                <a:sym typeface="Quattrocento"/>
              </a:rPr>
              <a:t>Resembling Bravery</a:t>
            </a:r>
            <a:endParaRPr sz="4000" b="0" i="0" u="none" strike="noStrike" cap="none">
              <a:solidFill>
                <a:schemeClr val="dk2"/>
              </a:solidFill>
              <a:latin typeface="Quattrocento"/>
              <a:ea typeface="Quattrocento"/>
              <a:cs typeface="Quattrocento"/>
              <a:sym typeface="Quattrocen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5"/>
          <p:cNvSpPr txBox="1">
            <a:spLocks noGrp="1"/>
          </p:cNvSpPr>
          <p:nvPr>
            <p:ph type="body" idx="1"/>
          </p:nvPr>
        </p:nvSpPr>
        <p:spPr>
          <a:xfrm>
            <a:off x="699247" y="2248347"/>
            <a:ext cx="7745505" cy="3877815"/>
          </a:xfrm>
          <a:prstGeom prst="rect">
            <a:avLst/>
          </a:prstGeom>
          <a:noFill/>
          <a:ln>
            <a:noFill/>
          </a:ln>
        </p:spPr>
        <p:txBody>
          <a:bodyPr spcFirstLastPara="1" wrap="square" lIns="91425" tIns="91425" rIns="91425" bIns="91425" anchor="t" anchorCtr="0">
            <a:noAutofit/>
          </a:bodyPr>
          <a:lstStyle/>
          <a:p>
            <a:pPr marL="365760" marR="0" lvl="0" indent="-60959" algn="l" rtl="0">
              <a:lnSpc>
                <a:spcPct val="100000"/>
              </a:lnSpc>
              <a:spcBef>
                <a:spcPts val="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Temperance is concerned with what is </a:t>
            </a:r>
            <a:r>
              <a:rPr lang="en-US"/>
              <a:t>PLEASURABLE</a:t>
            </a:r>
            <a:r>
              <a:rPr lang="en-US" sz="2400" b="0" i="0" u="none" strike="noStrike" cap="none">
                <a:solidFill>
                  <a:srgbClr val="262626"/>
                </a:solidFill>
                <a:latin typeface="Quattrocento"/>
                <a:ea typeface="Quattrocento"/>
                <a:cs typeface="Quattrocento"/>
                <a:sym typeface="Quattrocento"/>
              </a:rPr>
              <a:t>.</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 Pleasures of the soul and pleasures of the body.</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Temperance is only concerned with the bodily pleasures.</a:t>
            </a:r>
            <a:endParaRPr sz="2400" b="0" i="0" u="none" strike="noStrike" cap="none">
              <a:solidFill>
                <a:srgbClr val="262626"/>
              </a:solidFill>
              <a:latin typeface="Quattrocento"/>
              <a:ea typeface="Quattrocento"/>
              <a:cs typeface="Quattrocento"/>
              <a:sym typeface="Quattrocento"/>
            </a:endParaRPr>
          </a:p>
        </p:txBody>
      </p:sp>
      <p:sp>
        <p:nvSpPr>
          <p:cNvPr id="253" name="Google Shape;253;p35"/>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Font typeface="Quattrocento"/>
              <a:buNone/>
            </a:pPr>
            <a:r>
              <a:rPr lang="en-US" sz="4000" b="0" i="0" u="none" strike="noStrike" cap="none">
                <a:solidFill>
                  <a:schemeClr val="dk2"/>
                </a:solidFill>
                <a:latin typeface="Quattrocento"/>
                <a:ea typeface="Quattrocento"/>
                <a:cs typeface="Quattrocento"/>
                <a:sym typeface="Quattrocento"/>
              </a:rPr>
              <a:t>Temperance and Intemperance</a:t>
            </a:r>
            <a:endParaRPr sz="4000" b="0" i="0" u="none" strike="noStrike" cap="none">
              <a:solidFill>
                <a:schemeClr val="dk2"/>
              </a:solidFill>
              <a:latin typeface="Quattrocento"/>
              <a:ea typeface="Quattrocento"/>
              <a:cs typeface="Quattrocento"/>
              <a:sym typeface="Quattrocen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6"/>
          <p:cNvSpPr txBox="1">
            <a:spLocks noGrp="1"/>
          </p:cNvSpPr>
          <p:nvPr>
            <p:ph type="body" idx="1"/>
          </p:nvPr>
        </p:nvSpPr>
        <p:spPr>
          <a:xfrm>
            <a:off x="699247" y="2248347"/>
            <a:ext cx="7745505" cy="3877815"/>
          </a:xfrm>
          <a:prstGeom prst="rect">
            <a:avLst/>
          </a:prstGeom>
          <a:noFill/>
          <a:ln>
            <a:noFill/>
          </a:ln>
        </p:spPr>
        <p:txBody>
          <a:bodyPr spcFirstLastPara="1" wrap="square" lIns="91425" tIns="91425" rIns="91425" bIns="91425" anchor="t" anchorCtr="0">
            <a:noAutofit/>
          </a:bodyPr>
          <a:lstStyle/>
          <a:p>
            <a:pPr marL="365760" marR="0" lvl="0" indent="-60959" algn="l" rtl="0">
              <a:lnSpc>
                <a:spcPct val="100000"/>
              </a:lnSpc>
              <a:spcBef>
                <a:spcPts val="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Bodily Pleasures</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1) Sight</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2) Smell</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3) Sound</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4) </a:t>
            </a:r>
            <a:r>
              <a:rPr lang="en-US" sz="2400" b="1" i="0" u="none" strike="noStrike" cap="none">
                <a:solidFill>
                  <a:srgbClr val="262626"/>
                </a:solidFill>
                <a:latin typeface="Quattrocento"/>
                <a:ea typeface="Quattrocento"/>
                <a:cs typeface="Quattrocento"/>
                <a:sym typeface="Quattrocento"/>
              </a:rPr>
              <a:t>Touch</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5) </a:t>
            </a:r>
            <a:r>
              <a:rPr lang="en-US" sz="2400" b="1" i="0" u="none" strike="noStrike" cap="none">
                <a:solidFill>
                  <a:srgbClr val="262626"/>
                </a:solidFill>
                <a:latin typeface="Quattrocento"/>
                <a:ea typeface="Quattrocento"/>
                <a:cs typeface="Quattrocento"/>
                <a:sym typeface="Quattrocento"/>
              </a:rPr>
              <a:t>Taste</a:t>
            </a:r>
            <a:endParaRPr/>
          </a:p>
          <a:p>
            <a:pPr marL="365760" marR="0" lvl="0" indent="91440" algn="l" rtl="0">
              <a:lnSpc>
                <a:spcPct val="100000"/>
              </a:lnSpc>
              <a:spcBef>
                <a:spcPts val="480"/>
              </a:spcBef>
              <a:spcAft>
                <a:spcPts val="0"/>
              </a:spcAft>
              <a:buClr>
                <a:schemeClr val="accent1"/>
              </a:buClr>
              <a:buSzPts val="2400"/>
              <a:buFont typeface="Noto Sans Symbols"/>
              <a:buNone/>
            </a:pPr>
            <a:endParaRPr sz="2400" b="0" i="0" u="none" strike="noStrike" cap="none">
              <a:solidFill>
                <a:srgbClr val="262626"/>
              </a:solidFill>
              <a:latin typeface="Quattrocento"/>
              <a:ea typeface="Quattrocento"/>
              <a:cs typeface="Quattrocento"/>
              <a:sym typeface="Quattrocento"/>
            </a:endParaRPr>
          </a:p>
        </p:txBody>
      </p:sp>
      <p:sp>
        <p:nvSpPr>
          <p:cNvPr id="259" name="Google Shape;259;p36"/>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Font typeface="Quattrocento"/>
              <a:buNone/>
            </a:pPr>
            <a:r>
              <a:rPr lang="en-US" sz="4000" b="0" i="0" u="none" strike="noStrike" cap="none">
                <a:solidFill>
                  <a:schemeClr val="dk2"/>
                </a:solidFill>
                <a:latin typeface="Quattrocento"/>
                <a:ea typeface="Quattrocento"/>
                <a:cs typeface="Quattrocento"/>
                <a:sym typeface="Quattrocento"/>
              </a:rPr>
              <a:t>Temperance and Intemperance</a:t>
            </a:r>
            <a:endParaRPr sz="4000" b="0" i="0" u="none" strike="noStrike" cap="none">
              <a:solidFill>
                <a:schemeClr val="dk2"/>
              </a:solidFill>
              <a:latin typeface="Quattrocento"/>
              <a:ea typeface="Quattrocento"/>
              <a:cs typeface="Quattrocento"/>
              <a:sym typeface="Quattrocen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7"/>
          <p:cNvSpPr txBox="1">
            <a:spLocks noGrp="1"/>
          </p:cNvSpPr>
          <p:nvPr>
            <p:ph type="body" idx="1"/>
          </p:nvPr>
        </p:nvSpPr>
        <p:spPr>
          <a:xfrm>
            <a:off x="699247" y="2248347"/>
            <a:ext cx="7745505" cy="3877815"/>
          </a:xfrm>
          <a:prstGeom prst="rect">
            <a:avLst/>
          </a:prstGeom>
          <a:noFill/>
          <a:ln>
            <a:noFill/>
          </a:ln>
        </p:spPr>
        <p:txBody>
          <a:bodyPr spcFirstLastPara="1" wrap="square" lIns="91425" tIns="91425" rIns="91425" bIns="91425" anchor="t" anchorCtr="0">
            <a:noAutofit/>
          </a:bodyPr>
          <a:lstStyle/>
          <a:p>
            <a:pPr marL="365760" marR="0" lvl="0" indent="-60959" algn="l" rtl="0">
              <a:lnSpc>
                <a:spcPct val="100000"/>
              </a:lnSpc>
              <a:spcBef>
                <a:spcPts val="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Temperance and Intemperance has to do with the pleasures of taste and touch, but mostly touch.</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The appetites associated with touch are the one’s we have in common with animals: sex, eating, drinking, etc.</a:t>
            </a:r>
            <a:endParaRPr/>
          </a:p>
          <a:p>
            <a:pPr marL="304801" marR="0" lvl="0" indent="0" algn="l" rtl="0">
              <a:lnSpc>
                <a:spcPct val="100000"/>
              </a:lnSpc>
              <a:spcBef>
                <a:spcPts val="480"/>
              </a:spcBef>
              <a:spcAft>
                <a:spcPts val="0"/>
              </a:spcAft>
              <a:buClr>
                <a:schemeClr val="accent1"/>
              </a:buClr>
              <a:buFont typeface="Noto Sans Symbols"/>
              <a:buNone/>
            </a:pPr>
            <a:endParaRPr sz="2400" b="0" i="0" u="none" strike="noStrike" cap="none">
              <a:solidFill>
                <a:srgbClr val="262626"/>
              </a:solidFill>
              <a:latin typeface="Quattrocento"/>
              <a:ea typeface="Quattrocento"/>
              <a:cs typeface="Quattrocento"/>
              <a:sym typeface="Quattrocento"/>
            </a:endParaRPr>
          </a:p>
          <a:p>
            <a:pPr marL="365760" marR="0" lvl="0" indent="91440" algn="l" rtl="0">
              <a:lnSpc>
                <a:spcPct val="100000"/>
              </a:lnSpc>
              <a:spcBef>
                <a:spcPts val="480"/>
              </a:spcBef>
              <a:spcAft>
                <a:spcPts val="0"/>
              </a:spcAft>
              <a:buClr>
                <a:schemeClr val="accent1"/>
              </a:buClr>
              <a:buSzPts val="2400"/>
              <a:buFont typeface="Noto Sans Symbols"/>
              <a:buNone/>
            </a:pPr>
            <a:endParaRPr sz="2400" b="0" i="0" u="none" strike="noStrike" cap="none">
              <a:solidFill>
                <a:srgbClr val="262626"/>
              </a:solidFill>
              <a:latin typeface="Quattrocento"/>
              <a:ea typeface="Quattrocento"/>
              <a:cs typeface="Quattrocento"/>
              <a:sym typeface="Quattrocento"/>
            </a:endParaRPr>
          </a:p>
        </p:txBody>
      </p:sp>
      <p:sp>
        <p:nvSpPr>
          <p:cNvPr id="265" name="Google Shape;265;p37"/>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Font typeface="Quattrocento"/>
              <a:buNone/>
            </a:pPr>
            <a:r>
              <a:rPr lang="en-US" sz="4000" b="0" i="0" u="none" strike="noStrike" cap="none">
                <a:solidFill>
                  <a:schemeClr val="dk2"/>
                </a:solidFill>
                <a:latin typeface="Quattrocento"/>
                <a:ea typeface="Quattrocento"/>
                <a:cs typeface="Quattrocento"/>
                <a:sym typeface="Quattrocento"/>
              </a:rPr>
              <a:t>Temperance and Intemperance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8"/>
          <p:cNvSpPr txBox="1">
            <a:spLocks noGrp="1"/>
          </p:cNvSpPr>
          <p:nvPr>
            <p:ph type="body" idx="1"/>
          </p:nvPr>
        </p:nvSpPr>
        <p:spPr>
          <a:xfrm>
            <a:off x="699247" y="2248347"/>
            <a:ext cx="7745505" cy="3877815"/>
          </a:xfrm>
          <a:prstGeom prst="rect">
            <a:avLst/>
          </a:prstGeom>
          <a:noFill/>
          <a:ln>
            <a:noFill/>
          </a:ln>
        </p:spPr>
        <p:txBody>
          <a:bodyPr spcFirstLastPara="1" wrap="square" lIns="91425" tIns="91425" rIns="91425" bIns="91425" anchor="t" anchorCtr="0">
            <a:noAutofit/>
          </a:bodyPr>
          <a:lstStyle/>
          <a:p>
            <a:pPr marL="365760" marR="0" lvl="0" indent="-60959" algn="l" rtl="0">
              <a:lnSpc>
                <a:spcPct val="100000"/>
              </a:lnSpc>
              <a:spcBef>
                <a:spcPts val="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Excess in satisfying these pleasures and appetites is a vice and a person that does so is called intemperate.</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Deficien</a:t>
            </a:r>
            <a:r>
              <a:rPr lang="en-US"/>
              <a:t>cy</a:t>
            </a:r>
            <a:r>
              <a:rPr lang="en-US" sz="2400" b="0" i="0" u="none" strike="noStrike" cap="none">
                <a:solidFill>
                  <a:srgbClr val="262626"/>
                </a:solidFill>
                <a:latin typeface="Quattrocento"/>
                <a:ea typeface="Quattrocento"/>
                <a:cs typeface="Quattrocento"/>
                <a:sym typeface="Quattrocento"/>
              </a:rPr>
              <a:t> is a vice also and called insensitive. But there are no human beings that are deficient with these pleasures.</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General common appetites</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Distinctive personal appetites</a:t>
            </a:r>
            <a:endParaRPr sz="2400" b="0" i="0" u="none" strike="noStrike" cap="none">
              <a:solidFill>
                <a:srgbClr val="262626"/>
              </a:solidFill>
              <a:latin typeface="Quattrocento"/>
              <a:ea typeface="Quattrocento"/>
              <a:cs typeface="Quattrocento"/>
              <a:sym typeface="Quattrocento"/>
            </a:endParaRPr>
          </a:p>
          <a:p>
            <a:pPr marL="365760" marR="0" lvl="0" indent="91440" algn="l" rtl="0">
              <a:lnSpc>
                <a:spcPct val="100000"/>
              </a:lnSpc>
              <a:spcBef>
                <a:spcPts val="480"/>
              </a:spcBef>
              <a:spcAft>
                <a:spcPts val="0"/>
              </a:spcAft>
              <a:buClr>
                <a:schemeClr val="accent1"/>
              </a:buClr>
              <a:buSzPts val="2400"/>
              <a:buFont typeface="Noto Sans Symbols"/>
              <a:buNone/>
            </a:pPr>
            <a:endParaRPr sz="2400" b="0" i="0" u="none" strike="noStrike" cap="none">
              <a:solidFill>
                <a:srgbClr val="262626"/>
              </a:solidFill>
              <a:latin typeface="Quattrocento"/>
              <a:ea typeface="Quattrocento"/>
              <a:cs typeface="Quattrocento"/>
              <a:sym typeface="Quattrocento"/>
            </a:endParaRPr>
          </a:p>
        </p:txBody>
      </p:sp>
      <p:sp>
        <p:nvSpPr>
          <p:cNvPr id="271" name="Google Shape;271;p38"/>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Font typeface="Quattrocento"/>
              <a:buNone/>
            </a:pPr>
            <a:r>
              <a:rPr lang="en-US" sz="4000" b="0" i="0" u="none" strike="noStrike" cap="none">
                <a:solidFill>
                  <a:schemeClr val="dk2"/>
                </a:solidFill>
                <a:latin typeface="Quattrocento"/>
                <a:ea typeface="Quattrocento"/>
                <a:cs typeface="Quattrocento"/>
                <a:sym typeface="Quattrocento"/>
              </a:rPr>
              <a:t>Intemperance</a:t>
            </a:r>
            <a:endParaRPr sz="4000" b="0" i="0" u="none" strike="noStrike" cap="none">
              <a:solidFill>
                <a:schemeClr val="dk2"/>
              </a:solidFill>
              <a:latin typeface="Quattrocento"/>
              <a:ea typeface="Quattrocento"/>
              <a:cs typeface="Quattrocento"/>
              <a:sym typeface="Quattrocen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9"/>
          <p:cNvSpPr txBox="1">
            <a:spLocks noGrp="1"/>
          </p:cNvSpPr>
          <p:nvPr>
            <p:ph type="body" idx="1"/>
          </p:nvPr>
        </p:nvSpPr>
        <p:spPr>
          <a:xfrm>
            <a:off x="699247" y="2248347"/>
            <a:ext cx="7745505" cy="3877815"/>
          </a:xfrm>
          <a:prstGeom prst="rect">
            <a:avLst/>
          </a:prstGeom>
          <a:noFill/>
          <a:ln>
            <a:noFill/>
          </a:ln>
        </p:spPr>
        <p:txBody>
          <a:bodyPr spcFirstLastPara="1" wrap="square" lIns="91425" tIns="91425" rIns="91425" bIns="91425" anchor="t" anchorCtr="0">
            <a:noAutofit/>
          </a:bodyPr>
          <a:lstStyle/>
          <a:p>
            <a:pPr marL="365760" marR="0" lvl="0" indent="-60959" algn="l" rtl="0">
              <a:lnSpc>
                <a:spcPct val="100000"/>
              </a:lnSpc>
              <a:spcBef>
                <a:spcPts val="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To desire the right bodily pleasures (associated with touch), in the right amount, at the right time, for the right reasons.</a:t>
            </a:r>
            <a:endParaRPr/>
          </a:p>
          <a:p>
            <a:pPr marL="365760" marR="0" lvl="0" indent="-60959" algn="l" rtl="0">
              <a:lnSpc>
                <a:spcPct val="100000"/>
              </a:lnSpc>
              <a:spcBef>
                <a:spcPts val="480"/>
              </a:spcBef>
              <a:spcAft>
                <a:spcPts val="0"/>
              </a:spcAft>
              <a:buClr>
                <a:schemeClr val="accent1"/>
              </a:buClr>
              <a:buSzPts val="2000"/>
              <a:buFont typeface="Noto Sans Symbols"/>
              <a:buChar char="❧"/>
            </a:pPr>
            <a:r>
              <a:rPr lang="en-US" sz="2000" b="0" i="0" u="none" strike="noStrike" cap="none">
                <a:solidFill>
                  <a:srgbClr val="262626"/>
                </a:solidFill>
                <a:latin typeface="Quattrocento"/>
                <a:ea typeface="Quattrocento"/>
                <a:cs typeface="Quattrocento"/>
                <a:sym typeface="Quattrocento"/>
              </a:rPr>
              <a:t>“The temperate person has an intermediate state in relation to these [bodily pleasures]. For he finds no pleasure in what most pleases the intemperate person, but finds it disagreeable; he finds no pleasure at all in the wrong things he finds no intense pleasure in any [bodily pleasures] suffers no pain at their absence, and as no appetite for them, or only a moderate appetite not to the wrong degree or at the wrong time…” </a:t>
            </a:r>
            <a:endParaRPr sz="2000" b="0" i="0" u="none" strike="noStrike" cap="none">
              <a:solidFill>
                <a:srgbClr val="262626"/>
              </a:solidFill>
              <a:latin typeface="Quattrocento"/>
              <a:ea typeface="Quattrocento"/>
              <a:cs typeface="Quattrocento"/>
              <a:sym typeface="Quattrocento"/>
            </a:endParaRPr>
          </a:p>
        </p:txBody>
      </p:sp>
      <p:sp>
        <p:nvSpPr>
          <p:cNvPr id="277" name="Google Shape;277;p39"/>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Font typeface="Quattrocento"/>
              <a:buNone/>
            </a:pPr>
            <a:r>
              <a:rPr lang="en-US" sz="5400" b="0" i="0" u="none" strike="noStrike" cap="none">
                <a:solidFill>
                  <a:schemeClr val="dk2"/>
                </a:solidFill>
                <a:latin typeface="Quattrocento"/>
                <a:ea typeface="Quattrocento"/>
                <a:cs typeface="Quattrocento"/>
                <a:sym typeface="Quattrocento"/>
              </a:rPr>
              <a:t>Temperance</a:t>
            </a:r>
            <a:endParaRPr sz="5400" b="0" i="0" u="none" strike="noStrike" cap="none">
              <a:solidFill>
                <a:schemeClr val="dk2"/>
              </a:solidFill>
              <a:latin typeface="Quattrocento"/>
              <a:ea typeface="Quattrocento"/>
              <a:cs typeface="Quattrocento"/>
              <a:sym typeface="Quattrocen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3"/>
          <p:cNvSpPr txBox="1">
            <a:spLocks noGrp="1"/>
          </p:cNvSpPr>
          <p:nvPr>
            <p:ph type="body" idx="1"/>
          </p:nvPr>
        </p:nvSpPr>
        <p:spPr>
          <a:xfrm>
            <a:off x="699247" y="2248347"/>
            <a:ext cx="7745505" cy="3877815"/>
          </a:xfrm>
          <a:prstGeom prst="rect">
            <a:avLst/>
          </a:prstGeom>
          <a:noFill/>
          <a:ln>
            <a:noFill/>
          </a:ln>
        </p:spPr>
        <p:txBody>
          <a:bodyPr spcFirstLastPara="1" wrap="square" lIns="91425" tIns="91425" rIns="91425" bIns="91425" anchor="t" anchorCtr="0">
            <a:noAutofit/>
          </a:bodyPr>
          <a:lstStyle/>
          <a:p>
            <a:pPr marL="365760" marR="0" lvl="0" indent="-60959" algn="l" rtl="0">
              <a:lnSpc>
                <a:spcPct val="100000"/>
              </a:lnSpc>
              <a:spcBef>
                <a:spcPts val="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A forced action is one in which the agent does not participate (external cause).</a:t>
            </a:r>
            <a:endParaRPr/>
          </a:p>
          <a:p>
            <a:pPr marL="365760" marR="0" lvl="0" indent="91440" algn="l" rtl="0">
              <a:lnSpc>
                <a:spcPct val="100000"/>
              </a:lnSpc>
              <a:spcBef>
                <a:spcPts val="480"/>
              </a:spcBef>
              <a:spcAft>
                <a:spcPts val="0"/>
              </a:spcAft>
              <a:buClr>
                <a:schemeClr val="accent1"/>
              </a:buClr>
              <a:buSzPts val="2400"/>
              <a:buFont typeface="Noto Sans Symbols"/>
              <a:buNone/>
            </a:pPr>
            <a:endParaRPr sz="2400" b="0" i="0" u="none" strike="noStrike" cap="none">
              <a:solidFill>
                <a:srgbClr val="262626"/>
              </a:solidFill>
              <a:latin typeface="Quattrocento"/>
              <a:ea typeface="Quattrocento"/>
              <a:cs typeface="Quattrocento"/>
              <a:sym typeface="Quattrocento"/>
            </a:endParaRPr>
          </a:p>
        </p:txBody>
      </p:sp>
      <p:sp>
        <p:nvSpPr>
          <p:cNvPr id="104" name="Google Shape;104;p13"/>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Font typeface="Quattrocento"/>
              <a:buNone/>
            </a:pPr>
            <a:r>
              <a:rPr lang="en-US" sz="4000" b="0" i="0" u="none" strike="noStrike" cap="none">
                <a:solidFill>
                  <a:schemeClr val="dk2"/>
                </a:solidFill>
                <a:latin typeface="Quattrocento"/>
                <a:ea typeface="Quattrocento"/>
                <a:cs typeface="Quattrocento"/>
                <a:sym typeface="Quattrocento"/>
              </a:rPr>
              <a:t>Forced</a:t>
            </a:r>
            <a:endParaRPr sz="4000" b="0" i="0" u="none" strike="noStrike" cap="none">
              <a:solidFill>
                <a:schemeClr val="dk2"/>
              </a:solidFill>
              <a:latin typeface="Quattrocento"/>
              <a:ea typeface="Quattrocento"/>
              <a:cs typeface="Quattrocento"/>
              <a:sym typeface="Quattrocen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0"/>
          <p:cNvSpPr txBox="1">
            <a:spLocks noGrp="1"/>
          </p:cNvSpPr>
          <p:nvPr>
            <p:ph type="body" idx="1"/>
          </p:nvPr>
        </p:nvSpPr>
        <p:spPr>
          <a:xfrm>
            <a:off x="699247" y="2248347"/>
            <a:ext cx="7745505" cy="3877815"/>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US"/>
              <a:t>It is more difficult to acquire a temperate state than  a brave state, </a:t>
            </a:r>
            <a:endParaRPr/>
          </a:p>
          <a:p>
            <a:pPr marL="457200" marR="0" lvl="0" indent="-381000" algn="l" rtl="0">
              <a:lnSpc>
                <a:spcPct val="100000"/>
              </a:lnSpc>
              <a:spcBef>
                <a:spcPts val="0"/>
              </a:spcBef>
              <a:spcAft>
                <a:spcPts val="0"/>
              </a:spcAft>
              <a:buSzPts val="2400"/>
              <a:buChar char="❧"/>
            </a:pPr>
            <a:r>
              <a:rPr lang="en-US"/>
              <a:t>However, it is more difficult to be brave than temperate in particular actions. In other words, it is easier to refrain from pleasure than risk pain and danger.</a:t>
            </a:r>
            <a:endParaRPr/>
          </a:p>
          <a:p>
            <a:pPr marL="457200" marR="0" lvl="0" indent="-381000" algn="l" rtl="0">
              <a:lnSpc>
                <a:spcPct val="100000"/>
              </a:lnSpc>
              <a:spcBef>
                <a:spcPts val="0"/>
              </a:spcBef>
              <a:spcAft>
                <a:spcPts val="0"/>
              </a:spcAft>
              <a:buSzPts val="2400"/>
              <a:buChar char="❧"/>
            </a:pPr>
            <a:r>
              <a:rPr lang="en-US"/>
              <a:t>Therefore, people do intemperate acts more voluntary and should be reproached for it more than for being a coward.</a:t>
            </a:r>
            <a:endParaRPr/>
          </a:p>
          <a:p>
            <a:pPr marL="365760" marR="0" lvl="0" indent="91440" algn="l" rtl="0">
              <a:lnSpc>
                <a:spcPct val="100000"/>
              </a:lnSpc>
              <a:spcBef>
                <a:spcPts val="0"/>
              </a:spcBef>
              <a:spcAft>
                <a:spcPts val="0"/>
              </a:spcAft>
              <a:buClr>
                <a:schemeClr val="accent1"/>
              </a:buClr>
              <a:buSzPts val="2400"/>
              <a:buFont typeface="Noto Sans Symbols"/>
              <a:buNone/>
            </a:pPr>
            <a:endParaRPr/>
          </a:p>
        </p:txBody>
      </p:sp>
      <p:sp>
        <p:nvSpPr>
          <p:cNvPr id="283" name="Google Shape;283;p40"/>
          <p:cNvSpPr txBox="1">
            <a:spLocks noGrp="1"/>
          </p:cNvSpPr>
          <p:nvPr>
            <p:ph type="title"/>
          </p:nvPr>
        </p:nvSpPr>
        <p:spPr>
          <a:xfrm>
            <a:off x="693864" y="570156"/>
            <a:ext cx="7756200" cy="1054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Font typeface="Quattrocento"/>
              <a:buNone/>
            </a:pPr>
            <a:r>
              <a:rPr lang="en-US" sz="3600"/>
              <a:t>Intemperance and Cowardice</a:t>
            </a:r>
            <a:endParaRPr sz="3600" b="0" i="0" u="none" strike="noStrike" cap="none">
              <a:solidFill>
                <a:schemeClr val="dk2"/>
              </a:solidFill>
              <a:latin typeface="Quattrocento"/>
              <a:ea typeface="Quattrocento"/>
              <a:cs typeface="Quattrocento"/>
              <a:sym typeface="Quattrocen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1"/>
          <p:cNvSpPr txBox="1">
            <a:spLocks noGrp="1"/>
          </p:cNvSpPr>
          <p:nvPr>
            <p:ph type="body" idx="1"/>
          </p:nvPr>
        </p:nvSpPr>
        <p:spPr>
          <a:xfrm>
            <a:off x="699247" y="2248347"/>
            <a:ext cx="7745400" cy="3877800"/>
          </a:xfrm>
          <a:prstGeom prst="rect">
            <a:avLst/>
          </a:prstGeom>
        </p:spPr>
        <p:txBody>
          <a:bodyPr spcFirstLastPara="1" wrap="square" lIns="91425" tIns="91425" rIns="91425" bIns="91425" anchor="t" anchorCtr="0">
            <a:noAutofit/>
          </a:bodyPr>
          <a:lstStyle/>
          <a:p>
            <a:pPr marL="365760" lvl="0" indent="91440">
              <a:spcBef>
                <a:spcPts val="480"/>
              </a:spcBef>
              <a:spcAft>
                <a:spcPts val="0"/>
              </a:spcAft>
              <a:buNone/>
            </a:pPr>
            <a:r>
              <a:rPr lang="en-US"/>
              <a:t>“The temperate person’s appetitive part must agree with reason; for both [his appetitive part and his reason] aim at the fine, and the temperate person’s appetites are for the right things, in the right ways, at the times, which is just what reason also prescribes.”1119b15</a:t>
            </a:r>
            <a:endParaRPr/>
          </a:p>
        </p:txBody>
      </p:sp>
      <p:sp>
        <p:nvSpPr>
          <p:cNvPr id="289" name="Google Shape;289;p41"/>
          <p:cNvSpPr txBox="1">
            <a:spLocks noGrp="1"/>
          </p:cNvSpPr>
          <p:nvPr>
            <p:ph type="title"/>
          </p:nvPr>
        </p:nvSpPr>
        <p:spPr>
          <a:xfrm>
            <a:off x="688489" y="570156"/>
            <a:ext cx="7756200" cy="1054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3600"/>
              <a:t>Temperance and Reason</a:t>
            </a:r>
            <a:endParaRPr sz="3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4"/>
          <p:cNvSpPr txBox="1">
            <a:spLocks noGrp="1"/>
          </p:cNvSpPr>
          <p:nvPr>
            <p:ph type="body" idx="1"/>
          </p:nvPr>
        </p:nvSpPr>
        <p:spPr>
          <a:xfrm>
            <a:off x="699247" y="2248347"/>
            <a:ext cx="7745505" cy="3877815"/>
          </a:xfrm>
          <a:prstGeom prst="rect">
            <a:avLst/>
          </a:prstGeom>
          <a:noFill/>
          <a:ln>
            <a:noFill/>
          </a:ln>
        </p:spPr>
        <p:txBody>
          <a:bodyPr spcFirstLastPara="1" wrap="square" lIns="91425" tIns="91425" rIns="91425" bIns="91425" anchor="t" anchorCtr="0">
            <a:noAutofit/>
          </a:bodyPr>
          <a:lstStyle/>
          <a:p>
            <a:pPr marL="365760" marR="0" lvl="0" indent="-60959" algn="l" rtl="0">
              <a:lnSpc>
                <a:spcPct val="100000"/>
              </a:lnSpc>
              <a:spcBef>
                <a:spcPts val="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When one acts out of ignorance one does not act freely or voluntarily.</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To act </a:t>
            </a:r>
            <a:r>
              <a:rPr lang="en-US" sz="2400" b="0" i="1" u="none" strike="noStrike" cap="none">
                <a:solidFill>
                  <a:srgbClr val="262626"/>
                </a:solidFill>
                <a:latin typeface="Quattrocento"/>
                <a:ea typeface="Quattrocento"/>
                <a:cs typeface="Quattrocento"/>
                <a:sym typeface="Quattrocento"/>
              </a:rPr>
              <a:t>by ignorance </a:t>
            </a:r>
            <a:r>
              <a:rPr lang="en-US" sz="2400" b="0" i="0" u="none" strike="noStrike" cap="none">
                <a:solidFill>
                  <a:srgbClr val="262626"/>
                </a:solidFill>
                <a:latin typeface="Quattrocento"/>
                <a:ea typeface="Quattrocento"/>
                <a:cs typeface="Quattrocento"/>
                <a:sym typeface="Quattrocento"/>
              </a:rPr>
              <a:t>is not to have knowledge of what one is doing. This causes pardon and pity. </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To act </a:t>
            </a:r>
            <a:r>
              <a:rPr lang="en-US" sz="2400" b="0" i="1" u="none" strike="noStrike" cap="none">
                <a:solidFill>
                  <a:srgbClr val="262626"/>
                </a:solidFill>
                <a:latin typeface="Quattrocento"/>
                <a:ea typeface="Quattrocento"/>
                <a:cs typeface="Quattrocento"/>
                <a:sym typeface="Quattrocento"/>
              </a:rPr>
              <a:t>in ignorance </a:t>
            </a:r>
            <a:r>
              <a:rPr lang="en-US" sz="2400" b="0" i="0" u="none" strike="noStrike" cap="none">
                <a:solidFill>
                  <a:srgbClr val="262626"/>
                </a:solidFill>
                <a:latin typeface="Quattrocento"/>
                <a:ea typeface="Quattrocento"/>
                <a:cs typeface="Quattrocento"/>
                <a:sym typeface="Quattrocento"/>
              </a:rPr>
              <a:t>is to act in a state, such as anger or drunkenness, in which one is not able to understand their action (yet they know what they do).</a:t>
            </a:r>
            <a:endParaRPr sz="2400" b="0" i="0" u="none" strike="noStrike" cap="none">
              <a:solidFill>
                <a:srgbClr val="262626"/>
              </a:solidFill>
              <a:latin typeface="Quattrocento"/>
              <a:ea typeface="Quattrocento"/>
              <a:cs typeface="Quattrocento"/>
              <a:sym typeface="Quattrocento"/>
            </a:endParaRPr>
          </a:p>
        </p:txBody>
      </p:sp>
      <p:sp>
        <p:nvSpPr>
          <p:cNvPr id="110" name="Google Shape;110;p14"/>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Font typeface="Quattrocento"/>
              <a:buNone/>
            </a:pPr>
            <a:r>
              <a:rPr lang="en-US" sz="4000" b="0" i="0" u="none" strike="noStrike" cap="none">
                <a:solidFill>
                  <a:schemeClr val="dk2"/>
                </a:solidFill>
                <a:latin typeface="Quattrocento"/>
                <a:ea typeface="Quattrocento"/>
                <a:cs typeface="Quattrocento"/>
                <a:sym typeface="Quattrocento"/>
              </a:rPr>
              <a:t>Ignorance</a:t>
            </a:r>
            <a:endParaRPr sz="4000" b="0" i="0" u="none" strike="noStrike" cap="none">
              <a:solidFill>
                <a:schemeClr val="dk2"/>
              </a:solidFill>
              <a:latin typeface="Quattrocento"/>
              <a:ea typeface="Quattrocento"/>
              <a:cs typeface="Quattrocento"/>
              <a:sym typeface="Quattrocen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5"/>
          <p:cNvSpPr txBox="1">
            <a:spLocks noGrp="1"/>
          </p:cNvSpPr>
          <p:nvPr>
            <p:ph type="body" idx="1"/>
          </p:nvPr>
        </p:nvSpPr>
        <p:spPr>
          <a:xfrm>
            <a:off x="699247" y="2248347"/>
            <a:ext cx="7745505" cy="3877815"/>
          </a:xfrm>
          <a:prstGeom prst="rect">
            <a:avLst/>
          </a:prstGeom>
          <a:noFill/>
          <a:ln>
            <a:noFill/>
          </a:ln>
        </p:spPr>
        <p:txBody>
          <a:bodyPr spcFirstLastPara="1" wrap="square" lIns="91425" tIns="91425" rIns="91425" bIns="91425" anchor="t" anchorCtr="0">
            <a:noAutofit/>
          </a:bodyPr>
          <a:lstStyle/>
          <a:p>
            <a:pPr marL="365760" marR="0" lvl="0" indent="-60959" algn="l" rtl="0">
              <a:lnSpc>
                <a:spcPct val="100000"/>
              </a:lnSpc>
              <a:spcBef>
                <a:spcPts val="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Particular actions have many constituent parts:</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Who is doing it.</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What he is doing.</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To whom he is doing it.</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With what he is doing it.</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Why he is doing it.</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When he is doing it. </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An agent may be ignorant of one of these (an essential one).</a:t>
            </a:r>
            <a:endParaRPr sz="2400" b="0" i="0" u="none" strike="noStrike" cap="none">
              <a:solidFill>
                <a:srgbClr val="262626"/>
              </a:solidFill>
              <a:latin typeface="Quattrocento"/>
              <a:ea typeface="Quattrocento"/>
              <a:cs typeface="Quattrocento"/>
              <a:sym typeface="Quattrocento"/>
            </a:endParaRPr>
          </a:p>
        </p:txBody>
      </p:sp>
      <p:sp>
        <p:nvSpPr>
          <p:cNvPr id="116" name="Google Shape;116;p15"/>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Font typeface="Quattrocento"/>
              <a:buNone/>
            </a:pPr>
            <a:r>
              <a:rPr lang="en-US" sz="4000" b="0" i="0" u="none" strike="noStrike" cap="none">
                <a:solidFill>
                  <a:schemeClr val="dk2"/>
                </a:solidFill>
                <a:latin typeface="Quattrocento"/>
                <a:ea typeface="Quattrocento"/>
                <a:cs typeface="Quattrocento"/>
                <a:sym typeface="Quattrocento"/>
              </a:rPr>
              <a:t>Particular Actions </a:t>
            </a:r>
            <a:endParaRPr sz="4000" b="0" i="0" u="none" strike="noStrike" cap="none">
              <a:solidFill>
                <a:schemeClr val="dk2"/>
              </a:solidFill>
              <a:latin typeface="Quattrocento"/>
              <a:ea typeface="Quattrocento"/>
              <a:cs typeface="Quattrocento"/>
              <a:sym typeface="Quattrocen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txBox="1">
            <a:spLocks noGrp="1"/>
          </p:cNvSpPr>
          <p:nvPr>
            <p:ph type="body" idx="1"/>
          </p:nvPr>
        </p:nvSpPr>
        <p:spPr>
          <a:xfrm>
            <a:off x="699247" y="2248347"/>
            <a:ext cx="7745505" cy="3877815"/>
          </a:xfrm>
          <a:prstGeom prst="rect">
            <a:avLst/>
          </a:prstGeom>
          <a:noFill/>
          <a:ln>
            <a:noFill/>
          </a:ln>
        </p:spPr>
        <p:txBody>
          <a:bodyPr spcFirstLastPara="1" wrap="square" lIns="91425" tIns="91425" rIns="91425" bIns="91425" anchor="t" anchorCtr="0">
            <a:noAutofit/>
          </a:bodyPr>
          <a:lstStyle/>
          <a:p>
            <a:pPr marL="365760" marR="0" lvl="0" indent="-60959" algn="l" rtl="0">
              <a:lnSpc>
                <a:spcPct val="100000"/>
              </a:lnSpc>
              <a:spcBef>
                <a:spcPts val="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An agent may be ignorant of one of these (an essential one)</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An agent who acts in ignorance may later feel pain and regret.</a:t>
            </a:r>
            <a:endParaRPr sz="2400" b="0" i="0" u="none" strike="noStrike" cap="none">
              <a:solidFill>
                <a:srgbClr val="262626"/>
              </a:solidFill>
              <a:latin typeface="Quattrocento"/>
              <a:ea typeface="Quattrocento"/>
              <a:cs typeface="Quattrocento"/>
              <a:sym typeface="Quattrocento"/>
            </a:endParaRPr>
          </a:p>
        </p:txBody>
      </p:sp>
      <p:sp>
        <p:nvSpPr>
          <p:cNvPr id="122" name="Google Shape;122;p16"/>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Font typeface="Quattrocento"/>
              <a:buNone/>
            </a:pPr>
            <a:r>
              <a:rPr lang="en-US" sz="4000" b="0" i="0" u="none" strike="noStrike" cap="none">
                <a:solidFill>
                  <a:schemeClr val="dk2"/>
                </a:solidFill>
                <a:latin typeface="Quattrocento"/>
                <a:ea typeface="Quattrocento"/>
                <a:cs typeface="Quattrocento"/>
                <a:sym typeface="Quattrocento"/>
              </a:rPr>
              <a:t>Ignorance of particular actions </a:t>
            </a:r>
            <a:endParaRPr sz="4000" b="0" i="0" u="none" strike="noStrike" cap="none">
              <a:solidFill>
                <a:schemeClr val="dk2"/>
              </a:solidFill>
              <a:latin typeface="Quattrocento"/>
              <a:ea typeface="Quattrocento"/>
              <a:cs typeface="Quattrocento"/>
              <a:sym typeface="Quattrocen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body" idx="1"/>
          </p:nvPr>
        </p:nvSpPr>
        <p:spPr>
          <a:xfrm>
            <a:off x="699247" y="2248347"/>
            <a:ext cx="7745505" cy="3877815"/>
          </a:xfrm>
          <a:prstGeom prst="rect">
            <a:avLst/>
          </a:prstGeom>
          <a:noFill/>
          <a:ln>
            <a:noFill/>
          </a:ln>
        </p:spPr>
        <p:txBody>
          <a:bodyPr spcFirstLastPara="1" wrap="square" lIns="91425" tIns="91425" rIns="91425" bIns="91425" anchor="t" anchorCtr="0">
            <a:noAutofit/>
          </a:bodyPr>
          <a:lstStyle/>
          <a:p>
            <a:pPr marL="365760" marR="0" lvl="0" indent="-60959" algn="l" rtl="0">
              <a:lnSpc>
                <a:spcPct val="100000"/>
              </a:lnSpc>
              <a:spcBef>
                <a:spcPts val="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Not all actions that are voluntary are decisions.</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Decisions are only proper to rational beings.</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Therefore, animals act voluntarily but do not make decisions.</a:t>
            </a:r>
            <a:endParaRPr sz="2400" b="0" i="0" u="none" strike="noStrike" cap="none">
              <a:solidFill>
                <a:srgbClr val="262626"/>
              </a:solidFill>
              <a:latin typeface="Quattrocento"/>
              <a:ea typeface="Quattrocento"/>
              <a:cs typeface="Quattrocento"/>
              <a:sym typeface="Quattrocento"/>
            </a:endParaRPr>
          </a:p>
        </p:txBody>
      </p:sp>
      <p:sp>
        <p:nvSpPr>
          <p:cNvPr id="128" name="Google Shape;128;p17"/>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Font typeface="Quattrocento"/>
              <a:buNone/>
            </a:pPr>
            <a:r>
              <a:rPr lang="en-US" sz="4000" b="0" i="0" u="none" strike="noStrike" cap="none">
                <a:solidFill>
                  <a:schemeClr val="dk2"/>
                </a:solidFill>
                <a:latin typeface="Quattrocento"/>
                <a:ea typeface="Quattrocento"/>
                <a:cs typeface="Quattrocento"/>
                <a:sym typeface="Quattrocento"/>
              </a:rPr>
              <a:t>Decision</a:t>
            </a:r>
            <a:endParaRPr sz="4000" b="0" i="0" u="none" strike="noStrike" cap="none">
              <a:solidFill>
                <a:schemeClr val="dk2"/>
              </a:solidFill>
              <a:latin typeface="Quattrocento"/>
              <a:ea typeface="Quattrocento"/>
              <a:cs typeface="Quattrocento"/>
              <a:sym typeface="Quattrocen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8"/>
          <p:cNvSpPr txBox="1">
            <a:spLocks noGrp="1"/>
          </p:cNvSpPr>
          <p:nvPr>
            <p:ph type="body" idx="1"/>
          </p:nvPr>
        </p:nvSpPr>
        <p:spPr>
          <a:xfrm>
            <a:off x="699250" y="2248350"/>
            <a:ext cx="7745400" cy="4129800"/>
          </a:xfrm>
          <a:prstGeom prst="rect">
            <a:avLst/>
          </a:prstGeom>
          <a:noFill/>
          <a:ln>
            <a:noFill/>
          </a:ln>
        </p:spPr>
        <p:txBody>
          <a:bodyPr spcFirstLastPara="1" wrap="square" lIns="91425" tIns="91425" rIns="91425" bIns="91425" anchor="t" anchorCtr="0">
            <a:noAutofit/>
          </a:bodyPr>
          <a:lstStyle/>
          <a:p>
            <a:pPr marL="365760" marR="0" lvl="0" indent="-60959" algn="l" rtl="0">
              <a:lnSpc>
                <a:spcPct val="100000"/>
              </a:lnSpc>
              <a:spcBef>
                <a:spcPts val="0"/>
              </a:spcBef>
              <a:spcAft>
                <a:spcPts val="0"/>
              </a:spcAft>
              <a:buClr>
                <a:schemeClr val="accent1"/>
              </a:buClr>
              <a:buSzPts val="2400"/>
              <a:buFont typeface="Noto Sans Symbols"/>
              <a:buChar char="❧"/>
            </a:pPr>
            <a:r>
              <a:rPr lang="en-US" sz="2400" b="1" i="0" u="sng" strike="noStrike" cap="none">
                <a:solidFill>
                  <a:srgbClr val="262626"/>
                </a:solidFill>
                <a:latin typeface="Quattrocento"/>
                <a:ea typeface="Quattrocento"/>
                <a:cs typeface="Quattrocento"/>
                <a:sym typeface="Quattrocento"/>
              </a:rPr>
              <a:t>Voluntary</a:t>
            </a:r>
            <a:r>
              <a:rPr lang="en-US" sz="2400" b="0" i="0" u="none" strike="noStrike" cap="none">
                <a:solidFill>
                  <a:srgbClr val="262626"/>
                </a:solidFill>
                <a:latin typeface="Quattrocento"/>
                <a:ea typeface="Quattrocento"/>
                <a:cs typeface="Quattrocento"/>
                <a:sym typeface="Quattrocento"/>
              </a:rPr>
              <a:t> actions can be motivated by appetites and the spirit.</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However, decisions are never motivated by the appetites or spirit.</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Decisions are not the same as </a:t>
            </a:r>
            <a:r>
              <a:rPr lang="en-US" sz="2400" b="1" i="0" u="sng" strike="noStrike" cap="none">
                <a:solidFill>
                  <a:srgbClr val="262626"/>
                </a:solidFill>
                <a:latin typeface="Quattrocento"/>
                <a:ea typeface="Quattrocento"/>
                <a:cs typeface="Quattrocento"/>
                <a:sym typeface="Quattrocento"/>
              </a:rPr>
              <a:t>wishes</a:t>
            </a:r>
            <a:r>
              <a:rPr lang="en-US" sz="2400" b="0" i="0" u="none" strike="noStrike" cap="none">
                <a:solidFill>
                  <a:srgbClr val="262626"/>
                </a:solidFill>
                <a:latin typeface="Quattrocento"/>
                <a:ea typeface="Quattrocento"/>
                <a:cs typeface="Quattrocento"/>
                <a:sym typeface="Quattrocento"/>
              </a:rPr>
              <a:t> either because we can wish for the impossible but we cannot decide the impossible.</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Moreover, we can wish for things that we cannot </a:t>
            </a:r>
            <a:r>
              <a:rPr lang="en-US" sz="2400" b="1" i="0" u="sng" strike="noStrike" cap="none">
                <a:solidFill>
                  <a:srgbClr val="262626"/>
                </a:solidFill>
                <a:latin typeface="Quattrocento"/>
                <a:ea typeface="Quattrocento"/>
                <a:cs typeface="Quattrocento"/>
                <a:sym typeface="Quattrocento"/>
              </a:rPr>
              <a:t>control</a:t>
            </a:r>
            <a:r>
              <a:rPr lang="en-US" sz="2400" b="0" i="0" u="none" strike="noStrike" cap="none">
                <a:solidFill>
                  <a:srgbClr val="262626"/>
                </a:solidFill>
                <a:latin typeface="Quattrocento"/>
                <a:ea typeface="Quattrocento"/>
                <a:cs typeface="Quattrocento"/>
                <a:sym typeface="Quattrocento"/>
              </a:rPr>
              <a:t> but decisions are only about what we can control.</a:t>
            </a:r>
            <a:endParaRPr sz="2400" b="0" i="0" u="none" strike="noStrike" cap="none">
              <a:solidFill>
                <a:srgbClr val="262626"/>
              </a:solidFill>
              <a:latin typeface="Quattrocento"/>
              <a:ea typeface="Quattrocento"/>
              <a:cs typeface="Quattrocento"/>
              <a:sym typeface="Quattrocento"/>
            </a:endParaRPr>
          </a:p>
        </p:txBody>
      </p:sp>
      <p:sp>
        <p:nvSpPr>
          <p:cNvPr id="134" name="Google Shape;134;p18"/>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Font typeface="Quattrocento"/>
              <a:buNone/>
            </a:pPr>
            <a:r>
              <a:rPr lang="en-US" sz="4000" b="0" i="0" u="none" strike="noStrike" cap="none">
                <a:solidFill>
                  <a:schemeClr val="dk2"/>
                </a:solidFill>
                <a:latin typeface="Quattrocento"/>
                <a:ea typeface="Quattrocento"/>
                <a:cs typeface="Quattrocento"/>
                <a:sym typeface="Quattrocento"/>
              </a:rPr>
              <a:t>Decisions</a:t>
            </a:r>
            <a:endParaRPr sz="4000" b="0" i="0" u="none" strike="noStrike" cap="none">
              <a:solidFill>
                <a:schemeClr val="dk2"/>
              </a:solidFill>
              <a:latin typeface="Quattrocento"/>
              <a:ea typeface="Quattrocento"/>
              <a:cs typeface="Quattrocento"/>
              <a:sym typeface="Quattrocen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9"/>
          <p:cNvSpPr txBox="1">
            <a:spLocks noGrp="1"/>
          </p:cNvSpPr>
          <p:nvPr>
            <p:ph type="body" idx="1"/>
          </p:nvPr>
        </p:nvSpPr>
        <p:spPr>
          <a:xfrm>
            <a:off x="699247" y="2248347"/>
            <a:ext cx="7745505" cy="3877815"/>
          </a:xfrm>
          <a:prstGeom prst="rect">
            <a:avLst/>
          </a:prstGeom>
          <a:noFill/>
          <a:ln>
            <a:noFill/>
          </a:ln>
        </p:spPr>
        <p:txBody>
          <a:bodyPr spcFirstLastPara="1" wrap="square" lIns="91425" tIns="91425" rIns="91425" bIns="91425" anchor="t" anchorCtr="0">
            <a:noAutofit/>
          </a:bodyPr>
          <a:lstStyle/>
          <a:p>
            <a:pPr marL="365760" marR="0" lvl="0" indent="-60959" algn="l" rtl="0">
              <a:lnSpc>
                <a:spcPct val="100000"/>
              </a:lnSpc>
              <a:spcBef>
                <a:spcPts val="0"/>
              </a:spcBef>
              <a:spcAft>
                <a:spcPts val="0"/>
              </a:spcAft>
              <a:buClr>
                <a:schemeClr val="accent1"/>
              </a:buClr>
              <a:buSzPts val="2400"/>
              <a:buFont typeface="Noto Sans Symbols"/>
              <a:buChar char="❧"/>
            </a:pPr>
            <a:r>
              <a:rPr lang="en-US"/>
              <a:t>A d</a:t>
            </a:r>
            <a:r>
              <a:rPr lang="en-US" sz="2400" b="0" i="0" u="none" strike="noStrike" cap="none">
                <a:solidFill>
                  <a:srgbClr val="262626"/>
                </a:solidFill>
                <a:latin typeface="Quattrocento"/>
                <a:ea typeface="Quattrocento"/>
                <a:cs typeface="Quattrocento"/>
                <a:sym typeface="Quattrocento"/>
              </a:rPr>
              <a:t>ecision is not the same as a belief</a:t>
            </a:r>
            <a:r>
              <a:rPr lang="en-US"/>
              <a:t>.</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Beliefs are true or false and decisions are good</a:t>
            </a:r>
            <a:r>
              <a:rPr lang="en-US"/>
              <a:t> or</a:t>
            </a:r>
            <a:r>
              <a:rPr lang="en-US" sz="2400" b="0" i="0" u="none" strike="noStrike" cap="none">
                <a:solidFill>
                  <a:srgbClr val="262626"/>
                </a:solidFill>
                <a:latin typeface="Quattrocento"/>
                <a:ea typeface="Quattrocento"/>
                <a:cs typeface="Quattrocento"/>
                <a:sym typeface="Quattrocento"/>
              </a:rPr>
              <a:t> bad.</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Our decisions form our character not our beliefs.</a:t>
            </a:r>
            <a:endParaRPr/>
          </a:p>
          <a:p>
            <a:pPr marL="365760" marR="0" lvl="0" indent="-60959" algn="l" rtl="0">
              <a:lnSpc>
                <a:spcPct val="100000"/>
              </a:lnSpc>
              <a:spcBef>
                <a:spcPts val="480"/>
              </a:spcBef>
              <a:spcAft>
                <a:spcPts val="0"/>
              </a:spcAft>
              <a:buClr>
                <a:schemeClr val="accent1"/>
              </a:buClr>
              <a:buSzPts val="2400"/>
              <a:buFont typeface="Noto Sans Symbols"/>
              <a:buChar char="❧"/>
            </a:pPr>
            <a:r>
              <a:rPr lang="en-US" sz="2400" b="0" i="0" u="none" strike="noStrike" cap="none">
                <a:solidFill>
                  <a:srgbClr val="262626"/>
                </a:solidFill>
                <a:latin typeface="Quattrocento"/>
                <a:ea typeface="Quattrocento"/>
                <a:cs typeface="Quattrocento"/>
                <a:sym typeface="Quattrocento"/>
              </a:rPr>
              <a:t>“Again, those who make the best decisions do not seem to be the same as those with the best beliefs; on the contrary some seem to have better beliefs, but to make the wrong decisions because of vice” (1112a 10)</a:t>
            </a:r>
            <a:endParaRPr sz="2400" b="0" i="0" u="none" strike="noStrike" cap="none">
              <a:solidFill>
                <a:srgbClr val="262626"/>
              </a:solidFill>
              <a:latin typeface="Quattrocento"/>
              <a:ea typeface="Quattrocento"/>
              <a:cs typeface="Quattrocento"/>
              <a:sym typeface="Quattrocento"/>
            </a:endParaRPr>
          </a:p>
        </p:txBody>
      </p:sp>
      <p:sp>
        <p:nvSpPr>
          <p:cNvPr id="140" name="Google Shape;140;p19"/>
          <p:cNvSpPr txBox="1">
            <a:spLocks noGrp="1"/>
          </p:cNvSpPr>
          <p:nvPr>
            <p:ph type="title"/>
          </p:nvPr>
        </p:nvSpPr>
        <p:spPr>
          <a:xfrm>
            <a:off x="688489" y="570156"/>
            <a:ext cx="7756263" cy="10542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Font typeface="Quattrocento"/>
              <a:buNone/>
            </a:pPr>
            <a:r>
              <a:rPr lang="en-US" sz="4000" b="0" i="0" u="none" strike="noStrike" cap="none">
                <a:solidFill>
                  <a:schemeClr val="dk2"/>
                </a:solidFill>
                <a:latin typeface="Quattrocento"/>
                <a:ea typeface="Quattrocento"/>
                <a:cs typeface="Quattrocento"/>
                <a:sym typeface="Quattrocento"/>
              </a:rPr>
              <a:t>Decisions</a:t>
            </a:r>
            <a:endParaRPr sz="4000" b="0" i="0" u="none" strike="noStrike" cap="none">
              <a:solidFill>
                <a:schemeClr val="dk2"/>
              </a:solidFill>
              <a:latin typeface="Quattrocento"/>
              <a:ea typeface="Quattrocento"/>
              <a:cs typeface="Quattrocento"/>
              <a:sym typeface="Quattrocento"/>
            </a:endParaRPr>
          </a:p>
        </p:txBody>
      </p:sp>
    </p:spTree>
  </p:cSld>
  <p:clrMapOvr>
    <a:masterClrMapping/>
  </p:clrMapOvr>
</p:sld>
</file>

<file path=ppt/theme/theme1.xml><?xml version="1.0" encoding="utf-8"?>
<a:theme xmlns:a="http://schemas.openxmlformats.org/drawingml/2006/main" name="Hardcover">
  <a:themeElements>
    <a:clrScheme name="Hardcover">
      <a:dk1>
        <a:srgbClr val="000000"/>
      </a:dk1>
      <a:lt1>
        <a:srgbClr val="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ardcover">
  <a:themeElements>
    <a:clrScheme name="Hardcover">
      <a:dk1>
        <a:srgbClr val="000000"/>
      </a:dk1>
      <a:lt1>
        <a:srgbClr val="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1558</Words>
  <Application>Microsoft Office PowerPoint</Application>
  <PresentationFormat>On-screen Show (4:3)</PresentationFormat>
  <Paragraphs>144</Paragraphs>
  <Slides>31</Slides>
  <Notes>31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Quattrocento</vt:lpstr>
      <vt:lpstr>Noto Sans Symbols</vt:lpstr>
      <vt:lpstr>Arial</vt:lpstr>
      <vt:lpstr>Hardcover</vt:lpstr>
      <vt:lpstr>Hardcover</vt:lpstr>
      <vt:lpstr>Virtue Ethics</vt:lpstr>
      <vt:lpstr>Voluntary Action</vt:lpstr>
      <vt:lpstr>Forced</vt:lpstr>
      <vt:lpstr>Ignorance</vt:lpstr>
      <vt:lpstr>Particular Actions </vt:lpstr>
      <vt:lpstr>Ignorance of particular actions </vt:lpstr>
      <vt:lpstr>Decision</vt:lpstr>
      <vt:lpstr>Decisions</vt:lpstr>
      <vt:lpstr>Decisions</vt:lpstr>
      <vt:lpstr>Decision</vt:lpstr>
      <vt:lpstr>Deliberation</vt:lpstr>
      <vt:lpstr>Deliberation</vt:lpstr>
      <vt:lpstr>Deliberative Desire</vt:lpstr>
      <vt:lpstr>Wish</vt:lpstr>
      <vt:lpstr>Wish</vt:lpstr>
      <vt:lpstr>Virtue and Vice are in Our Power</vt:lpstr>
      <vt:lpstr>Up to us</vt:lpstr>
      <vt:lpstr>Responsibility</vt:lpstr>
      <vt:lpstr>States and Actions</vt:lpstr>
      <vt:lpstr>The Individual Virtues: Bravery</vt:lpstr>
      <vt:lpstr>Bravery</vt:lpstr>
      <vt:lpstr>Bravery</vt:lpstr>
      <vt:lpstr>The State of Bravery</vt:lpstr>
      <vt:lpstr>Resembling Bravery</vt:lpstr>
      <vt:lpstr>Temperance and Intemperance</vt:lpstr>
      <vt:lpstr>Temperance and Intemperance</vt:lpstr>
      <vt:lpstr>Temperance and Intemperance</vt:lpstr>
      <vt:lpstr>Intemperance</vt:lpstr>
      <vt:lpstr>Temperance</vt:lpstr>
      <vt:lpstr>Intemperance and Cowardice</vt:lpstr>
      <vt:lpstr>Temperance and Reason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Virtue Ethics</dc:title>
  <dc:creator>augky</dc:creator>
  <cp:lastModifiedBy>Augustus kimeu</cp:lastModifiedBy>
  <cp:revision>1</cp:revision>
  <dcterms:modified xsi:type="dcterms:W3CDTF">2018-10-01T02:20:24Z</dcterms:modified>
</cp:coreProperties>
</file>